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80" r:id="rId23"/>
    <p:sldId id="27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165BD-3A3A-4488-9366-8E7842A34A16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AB7A9-B928-45A7-B736-98436C5921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48ACA77-91D3-4167-B0EB-C39366405089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786" y="695134"/>
            <a:ext cx="4848989" cy="3429509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152DD85-C1CA-4924-836A-5CF3623CFD1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F210EB-DE70-4A36-9E5C-E1CC00A119EC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786" y="695134"/>
            <a:ext cx="4848989" cy="3429509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D64DEE5-CD89-4658-A370-E7032F50D22C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786" y="695134"/>
            <a:ext cx="4848989" cy="3429509"/>
          </a:xfrm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265F4A-0809-42AD-B76A-2AAA2F94CDF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99F38-56AB-4C3E-8A23-1CC2B492B044}" type="datetimeFigureOut">
              <a:rPr lang="pl-PL" smtClean="0"/>
              <a:pPr/>
              <a:t>27-04-2021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8959-FED4-4743-B6D6-55FE691BCC4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296144"/>
          </a:xfrm>
        </p:spPr>
        <p:txBody>
          <a:bodyPr/>
          <a:lstStyle/>
          <a:p>
            <a:r>
              <a:rPr lang="pl-PL" dirty="0"/>
              <a:t>Moja sylwetka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Potrafie</a:t>
            </a:r>
            <a:r>
              <a:rPr lang="pl-PL" dirty="0"/>
              <a:t> to sam ocenić</a:t>
            </a:r>
          </a:p>
        </p:txBody>
      </p:sp>
      <p:pic>
        <p:nvPicPr>
          <p:cNvPr id="4" name="Obraz 3" descr="Uczniowie unikają lekcji WF-u i tyją! - Kobieta w INTERIA.P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92696"/>
            <a:ext cx="5544616" cy="23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Emotikony fotografie, zdjęcia stockowe, Emotikony obrazy royalty-f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4409728"/>
            <a:ext cx="460851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Pomocna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jest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ocena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trójkątów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talii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(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.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Przestrzeni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zamykającej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się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pomiędzy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swobodnie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zwisającym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ramieniem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bocznym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brzegiem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klatki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piersiowej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biodra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)</a:t>
            </a:r>
          </a:p>
        </p:txBody>
      </p:sp>
      <p:pic>
        <p:nvPicPr>
          <p:cNvPr id="4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924944"/>
            <a:ext cx="4536504" cy="3933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6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861048"/>
            <a:ext cx="1600200" cy="1571625"/>
          </a:xfrm>
          <a:prstGeom prst="rect">
            <a:avLst/>
          </a:prstGeom>
          <a:noFill/>
        </p:spPr>
      </p:pic>
      <p:pic>
        <p:nvPicPr>
          <p:cNvPr id="6147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085184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Oglądamy swoje plecy z tyłu</a:t>
            </a:r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4176464" cy="36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0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96752"/>
            <a:ext cx="936104" cy="1368152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5940152" y="2060848"/>
            <a:ext cx="2520280" cy="956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Symetria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ułożenia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barków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łopatek</a:t>
            </a:r>
            <a:endParaRPr lang="pl-PL" dirty="0"/>
          </a:p>
        </p:txBody>
      </p:sp>
      <p:pic>
        <p:nvPicPr>
          <p:cNvPr id="7171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412777"/>
            <a:ext cx="108012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Symetrię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ustawienia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miednicy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trójkątów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talii</a:t>
            </a:r>
            <a:br>
              <a:rPr lang="en-GB" b="1" dirty="0">
                <a:solidFill>
                  <a:srgbClr val="000000"/>
                </a:solidFill>
                <a:latin typeface="Cambria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5472608" cy="4176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4" name="Picture 2" descr="D:\Pulpit\pobrane smut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2348881"/>
            <a:ext cx="1368152" cy="1440160"/>
          </a:xfrm>
          <a:prstGeom prst="rect">
            <a:avLst/>
          </a:prstGeom>
          <a:noFill/>
        </p:spPr>
      </p:pic>
      <p:pic>
        <p:nvPicPr>
          <p:cNvPr id="8195" name="Picture 3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844824"/>
            <a:ext cx="1600200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sz="3200" b="1" dirty="0">
                <a:solidFill>
                  <a:srgbClr val="000000"/>
                </a:solidFill>
                <a:latin typeface="Cambria" pitchFamily="18" charset="0"/>
              </a:rPr>
            </a:br>
            <a:br>
              <a:rPr lang="pl-PL" sz="3200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Ustawienie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stóp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br>
              <a:rPr lang="en-GB" sz="3200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(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oś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pięty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z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osią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podudzia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wyznaczaną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przez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ścięgno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Achillesa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ma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stanowić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linię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Cambria" pitchFamily="18" charset="0"/>
              </a:rPr>
              <a:t>prostą</a:t>
            </a:r>
            <a:r>
              <a:rPr lang="en-GB" sz="3200" b="1" dirty="0">
                <a:solidFill>
                  <a:srgbClr val="000000"/>
                </a:solidFill>
                <a:latin typeface="Cambria" pitchFamily="18" charset="0"/>
              </a:rPr>
              <a:t>) </a:t>
            </a:r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68960"/>
            <a:ext cx="6984775" cy="31683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218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770" y="1916833"/>
            <a:ext cx="1445015" cy="1224136"/>
          </a:xfrm>
          <a:prstGeom prst="rect">
            <a:avLst/>
          </a:prstGeom>
          <a:noFill/>
        </p:spPr>
      </p:pic>
      <p:pic>
        <p:nvPicPr>
          <p:cNvPr id="1026" name="Picture 2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9" y="2564904"/>
            <a:ext cx="792088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UWAGA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1412776"/>
            <a:ext cx="3008313" cy="4691063"/>
          </a:xfrm>
        </p:spPr>
        <p:txBody>
          <a:bodyPr/>
          <a:lstStyle/>
          <a:p>
            <a:r>
              <a:rPr lang="pl-PL" dirty="0"/>
              <a:t>Badanie bardzo trudne, najlepiej jeżeli poprosimy kogoś dorosłego o pomoc . Bardzo ważne aby odpowiednio stanąć: ustawić stopy równo równolegle w linii prostej ( pamiętacie te polecenie ,które mówi </a:t>
            </a:r>
            <a:r>
              <a:rPr lang="pl-PL" dirty="0" err="1"/>
              <a:t>pielegniarka</a:t>
            </a:r>
            <a:r>
              <a:rPr lang="pl-PL" dirty="0"/>
              <a:t> jak ogląda wasz </a:t>
            </a:r>
            <a:r>
              <a:rPr lang="pl-PL" dirty="0" err="1"/>
              <a:t>kregosł</a:t>
            </a:r>
            <a:r>
              <a:rPr lang="pl-PL" dirty="0"/>
              <a:t>  gdy stoicie do niej odwróceni tyłem?!)</a:t>
            </a:r>
          </a:p>
          <a:p>
            <a:r>
              <a:rPr lang="pl-PL" dirty="0"/>
              <a:t>W gabinecie </a:t>
            </a:r>
            <a:r>
              <a:rPr lang="pl-PL" dirty="0" err="1"/>
              <a:t>pielegniarki</a:t>
            </a:r>
            <a:r>
              <a:rPr lang="pl-PL" dirty="0"/>
              <a:t> można </a:t>
            </a:r>
            <a:r>
              <a:rPr lang="pl-PL" dirty="0" err="1"/>
              <a:t>sprawdzic</a:t>
            </a:r>
            <a:r>
              <a:rPr lang="pl-PL" dirty="0"/>
              <a:t> wynik tego badania przy </a:t>
            </a:r>
            <a:r>
              <a:rPr lang="pl-PL" dirty="0" err="1"/>
              <a:t>uzyciu</a:t>
            </a:r>
            <a:r>
              <a:rPr lang="pl-PL" dirty="0"/>
              <a:t> specjalnego przyrządu który nazywa się </a:t>
            </a:r>
            <a:r>
              <a:rPr lang="pl-PL" dirty="0" err="1"/>
              <a:t>skoliometr</a:t>
            </a:r>
            <a:r>
              <a:rPr lang="pl-PL" dirty="0"/>
              <a:t> </a:t>
            </a:r>
          </a:p>
          <a:p>
            <a:r>
              <a:rPr lang="pl-PL" dirty="0"/>
              <a:t>Dlatego w razie </a:t>
            </a:r>
            <a:r>
              <a:rPr lang="pl-PL" dirty="0" err="1"/>
              <a:t>wątpiliwości</a:t>
            </a:r>
            <a:r>
              <a:rPr lang="pl-PL" dirty="0"/>
              <a:t> </a:t>
            </a:r>
            <a:r>
              <a:rPr lang="pl-PL" dirty="0" err="1"/>
              <a:t>zapraszan</a:t>
            </a:r>
            <a:r>
              <a:rPr lang="pl-PL" dirty="0"/>
              <a:t> do </a:t>
            </a:r>
            <a:r>
              <a:rPr lang="pl-PL" dirty="0" err="1"/>
              <a:t>gabietu</a:t>
            </a:r>
            <a:r>
              <a:rPr lang="pl-PL" dirty="0"/>
              <a:t> , </a:t>
            </a:r>
          </a:p>
          <a:p>
            <a:endParaRPr lang="pl-PL" dirty="0"/>
          </a:p>
        </p:txBody>
      </p:sp>
      <p:pic>
        <p:nvPicPr>
          <p:cNvPr id="5" name="Obraz 4" descr="https://medwil.pl/userdata/public/gfx/a4aa2179cc515cb469843d124b0a98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365104"/>
            <a:ext cx="259228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251520" y="5517232"/>
            <a:ext cx="4680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err="1"/>
              <a:t>Skoliometr</a:t>
            </a:r>
            <a:r>
              <a:rPr lang="pl-PL" dirty="0"/>
              <a:t> pozwala zdiagnozować KRT – kąt rotacji tułowia w obrębie badań przesiewowych w celu wykrycia skoliozy czyli skrzywienia kręgosłupa</a:t>
            </a:r>
          </a:p>
        </p:txBody>
      </p:sp>
      <p:pic>
        <p:nvPicPr>
          <p:cNvPr id="7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636912"/>
            <a:ext cx="4357222" cy="3209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4644008" y="692696"/>
            <a:ext cx="3600400" cy="2108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Podczas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skłonu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tułowia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przód</a:t>
            </a:r>
            <a:r>
              <a:rPr lang="pl-PL" b="1" dirty="0">
                <a:solidFill>
                  <a:srgbClr val="000000"/>
                </a:solidFill>
                <a:latin typeface="Cambria" pitchFamily="18" charset="0"/>
              </a:rPr>
              <a:t>(test Adamsa)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sprawdzamy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czy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plecy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symetryczne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względem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linii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kręgosłupa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odcinku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piersiowym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przy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głębszym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skłonie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odcinku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lędźwiowym</a:t>
            </a:r>
            <a:endParaRPr lang="en-GB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Oglądamy się z boku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09528"/>
            <a:ext cx="3744416" cy="4248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42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17032"/>
            <a:ext cx="1600200" cy="1571625"/>
          </a:xfrm>
          <a:prstGeom prst="rect">
            <a:avLst/>
          </a:prstGeom>
          <a:noFill/>
        </p:spPr>
      </p:pic>
      <p:pic>
        <p:nvPicPr>
          <p:cNvPr id="10243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89040"/>
            <a:ext cx="1368152" cy="1224136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2286000" y="1628800"/>
            <a:ext cx="4572000" cy="66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Ustawienie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łopatek</a:t>
            </a:r>
            <a:endParaRPr lang="en-GB" b="1" dirty="0">
              <a:solidFill>
                <a:srgbClr val="000000"/>
              </a:solidFill>
              <a:latin typeface="Cambria" pitchFamily="18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(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powinny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odstawać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od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pleców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c.d</a:t>
            </a:r>
            <a:endParaRPr lang="pl-P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36912"/>
            <a:ext cx="3520777" cy="38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6" name="Picture 2" descr="D:\Pulpit\pobrane smut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5" y="3429001"/>
            <a:ext cx="1368152" cy="1440160"/>
          </a:xfrm>
          <a:prstGeom prst="rect">
            <a:avLst/>
          </a:prstGeom>
          <a:noFill/>
        </p:spPr>
      </p:pic>
      <p:pic>
        <p:nvPicPr>
          <p:cNvPr id="11267" name="Picture 3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356992"/>
            <a:ext cx="1600201" cy="1571625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3323902" y="1700808"/>
            <a:ext cx="2496196" cy="38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Uwypuklenie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brzucha</a:t>
            </a:r>
            <a:endParaRPr lang="en-GB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Głębokość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kifozy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piersiowej</a:t>
            </a:r>
            <a:br>
              <a:rPr lang="en-GB" sz="2700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lordozy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lędźwiowej</a:t>
            </a:r>
            <a:br>
              <a:rPr lang="en-GB" sz="2700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(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mają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tworzyć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łagodnie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zarysowane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700" b="1" dirty="0" err="1">
                <a:solidFill>
                  <a:srgbClr val="000000"/>
                </a:solidFill>
                <a:latin typeface="Cambria" pitchFamily="18" charset="0"/>
              </a:rPr>
              <a:t>łuki</a:t>
            </a:r>
            <a:r>
              <a:rPr lang="en-GB" sz="2700" b="1" dirty="0">
                <a:solidFill>
                  <a:srgbClr val="000000"/>
                </a:solidFill>
                <a:latin typeface="Cambria" pitchFamily="18" charset="0"/>
              </a:rPr>
              <a:t>)</a:t>
            </a:r>
            <a:endParaRPr lang="pl-PL" sz="27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5616624" cy="4581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290" name="Picture 2" descr="D:\Pulpit\pobrane smut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797152"/>
            <a:ext cx="1512168" cy="1440161"/>
          </a:xfrm>
          <a:prstGeom prst="rect">
            <a:avLst/>
          </a:prstGeom>
          <a:noFill/>
        </p:spPr>
      </p:pic>
      <p:pic>
        <p:nvPicPr>
          <p:cNvPr id="12291" name="Picture 3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650" y="2678113"/>
            <a:ext cx="1600200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Ustawienie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głowy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barków</a:t>
            </a:r>
            <a:br>
              <a:rPr lang="en-GB" sz="2800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(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nie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powinny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być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zanadto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wysunięte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do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przodu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)</a:t>
            </a:r>
            <a:br>
              <a:rPr lang="en-GB" sz="2800" b="1" dirty="0">
                <a:solidFill>
                  <a:srgbClr val="000000"/>
                </a:solidFill>
                <a:latin typeface="Cambria" pitchFamily="18" charset="0"/>
              </a:rPr>
            </a:br>
            <a:endParaRPr lang="pl-PL" sz="28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88840"/>
            <a:ext cx="4104456" cy="4248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4" name="Picture 2" descr="D:\Pulpit\pobrane smut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3789041"/>
            <a:ext cx="1459557" cy="1512168"/>
          </a:xfrm>
          <a:prstGeom prst="rect">
            <a:avLst/>
          </a:prstGeom>
          <a:noFill/>
        </p:spPr>
      </p:pic>
      <p:pic>
        <p:nvPicPr>
          <p:cNvPr id="13315" name="Picture 3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276872"/>
            <a:ext cx="1600200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 i gdzie tu                  sprawiedliwość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696744" cy="3240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539552" y="4653136"/>
            <a:ext cx="7920880" cy="153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warunkach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prawidłowych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wykonując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skłon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przód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z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pozycji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stojącej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o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prostych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kolanach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chłopcy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powinni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swobodnie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sięgać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palcami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do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podłoża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a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dziewczynki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powinny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opierać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o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podłoże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całe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dłonie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.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Ograniczenie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skłonu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wskazuje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na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zmniejszenie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elastyczności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mięśni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grzbietu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oraz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tylnej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strony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uda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podudzia</a:t>
            </a:r>
            <a:endParaRPr lang="en-GB" b="1" dirty="0">
              <a:solidFill>
                <a:srgbClr val="000000"/>
              </a:solidFill>
              <a:latin typeface="Cambria" pitchFamily="18" charset="0"/>
            </a:endParaRPr>
          </a:p>
        </p:txBody>
      </p:sp>
      <p:pic>
        <p:nvPicPr>
          <p:cNvPr id="6" name="Obraz 5" descr="Emotikony Całować - Stockowe grafiki wektorowe i więcej obrazów  Antropomorficzna buźka - iStoc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76672"/>
            <a:ext cx="18002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" y="-326915"/>
            <a:ext cx="8811360" cy="974983"/>
            <a:chOff x="0" y="-227"/>
            <a:chExt cx="6119" cy="677"/>
          </a:xfrm>
        </p:grpSpPr>
        <p:sp>
          <p:nvSpPr>
            <p:cNvPr id="6150" name="Freeform 2"/>
            <p:cNvSpPr>
              <a:spLocks noChangeArrowheads="1"/>
            </p:cNvSpPr>
            <p:nvPr/>
          </p:nvSpPr>
          <p:spPr bwMode="auto">
            <a:xfrm>
              <a:off x="54" y="314"/>
              <a:ext cx="267" cy="136"/>
            </a:xfrm>
            <a:custGeom>
              <a:avLst/>
              <a:gdLst>
                <a:gd name="T0" fmla="*/ 266 w 1181"/>
                <a:gd name="T1" fmla="*/ 44 h 602"/>
                <a:gd name="T2" fmla="*/ 264 w 1181"/>
                <a:gd name="T3" fmla="*/ 52 h 602"/>
                <a:gd name="T4" fmla="*/ 259 w 1181"/>
                <a:gd name="T5" fmla="*/ 58 h 602"/>
                <a:gd name="T6" fmla="*/ 253 w 1181"/>
                <a:gd name="T7" fmla="*/ 65 h 602"/>
                <a:gd name="T8" fmla="*/ 244 w 1181"/>
                <a:gd name="T9" fmla="*/ 70 h 602"/>
                <a:gd name="T10" fmla="*/ 232 w 1181"/>
                <a:gd name="T11" fmla="*/ 75 h 602"/>
                <a:gd name="T12" fmla="*/ 217 w 1181"/>
                <a:gd name="T13" fmla="*/ 81 h 602"/>
                <a:gd name="T14" fmla="*/ 201 w 1181"/>
                <a:gd name="T15" fmla="*/ 85 h 602"/>
                <a:gd name="T16" fmla="*/ 188 w 1181"/>
                <a:gd name="T17" fmla="*/ 87 h 602"/>
                <a:gd name="T18" fmla="*/ 166 w 1181"/>
                <a:gd name="T19" fmla="*/ 90 h 602"/>
                <a:gd name="T20" fmla="*/ 142 w 1181"/>
                <a:gd name="T21" fmla="*/ 91 h 602"/>
                <a:gd name="T22" fmla="*/ 87 w 1181"/>
                <a:gd name="T23" fmla="*/ 136 h 602"/>
                <a:gd name="T24" fmla="*/ 135 w 1181"/>
                <a:gd name="T25" fmla="*/ 1 h 602"/>
                <a:gd name="T26" fmla="*/ 169 w 1181"/>
                <a:gd name="T27" fmla="*/ 0 h 602"/>
                <a:gd name="T28" fmla="*/ 186 w 1181"/>
                <a:gd name="T29" fmla="*/ 1 h 602"/>
                <a:gd name="T30" fmla="*/ 202 w 1181"/>
                <a:gd name="T31" fmla="*/ 2 h 602"/>
                <a:gd name="T32" fmla="*/ 217 w 1181"/>
                <a:gd name="T33" fmla="*/ 4 h 602"/>
                <a:gd name="T34" fmla="*/ 231 w 1181"/>
                <a:gd name="T35" fmla="*/ 7 h 602"/>
                <a:gd name="T36" fmla="*/ 243 w 1181"/>
                <a:gd name="T37" fmla="*/ 12 h 602"/>
                <a:gd name="T38" fmla="*/ 253 w 1181"/>
                <a:gd name="T39" fmla="*/ 17 h 602"/>
                <a:gd name="T40" fmla="*/ 261 w 1181"/>
                <a:gd name="T41" fmla="*/ 23 h 602"/>
                <a:gd name="T42" fmla="*/ 265 w 1181"/>
                <a:gd name="T43" fmla="*/ 31 h 602"/>
                <a:gd name="T44" fmla="*/ 267 w 1181"/>
                <a:gd name="T45" fmla="*/ 40 h 602"/>
                <a:gd name="T46" fmla="*/ 177 w 1181"/>
                <a:gd name="T47" fmla="*/ 40 h 602"/>
                <a:gd name="T48" fmla="*/ 175 w 1181"/>
                <a:gd name="T49" fmla="*/ 36 h 602"/>
                <a:gd name="T50" fmla="*/ 170 w 1181"/>
                <a:gd name="T51" fmla="*/ 33 h 602"/>
                <a:gd name="T52" fmla="*/ 165 w 1181"/>
                <a:gd name="T53" fmla="*/ 31 h 602"/>
                <a:gd name="T54" fmla="*/ 158 w 1181"/>
                <a:gd name="T55" fmla="*/ 29 h 602"/>
                <a:gd name="T56" fmla="*/ 151 w 1181"/>
                <a:gd name="T57" fmla="*/ 28 h 602"/>
                <a:gd name="T58" fmla="*/ 142 w 1181"/>
                <a:gd name="T59" fmla="*/ 27 h 602"/>
                <a:gd name="T60" fmla="*/ 133 w 1181"/>
                <a:gd name="T61" fmla="*/ 26 h 602"/>
                <a:gd name="T62" fmla="*/ 117 w 1181"/>
                <a:gd name="T63" fmla="*/ 27 h 602"/>
                <a:gd name="T64" fmla="*/ 87 w 1181"/>
                <a:gd name="T65" fmla="*/ 67 h 602"/>
                <a:gd name="T66" fmla="*/ 121 w 1181"/>
                <a:gd name="T67" fmla="*/ 66 h 602"/>
                <a:gd name="T68" fmla="*/ 136 w 1181"/>
                <a:gd name="T69" fmla="*/ 66 h 602"/>
                <a:gd name="T70" fmla="*/ 143 w 1181"/>
                <a:gd name="T71" fmla="*/ 65 h 602"/>
                <a:gd name="T72" fmla="*/ 152 w 1181"/>
                <a:gd name="T73" fmla="*/ 63 h 602"/>
                <a:gd name="T74" fmla="*/ 157 w 1181"/>
                <a:gd name="T75" fmla="*/ 62 h 602"/>
                <a:gd name="T76" fmla="*/ 161 w 1181"/>
                <a:gd name="T77" fmla="*/ 61 h 602"/>
                <a:gd name="T78" fmla="*/ 166 w 1181"/>
                <a:gd name="T79" fmla="*/ 59 h 602"/>
                <a:gd name="T80" fmla="*/ 171 w 1181"/>
                <a:gd name="T81" fmla="*/ 56 h 602"/>
                <a:gd name="T82" fmla="*/ 174 w 1181"/>
                <a:gd name="T83" fmla="*/ 53 h 602"/>
                <a:gd name="T84" fmla="*/ 176 w 1181"/>
                <a:gd name="T85" fmla="*/ 50 h 602"/>
                <a:gd name="T86" fmla="*/ 177 w 1181"/>
                <a:gd name="T87" fmla="*/ 46 h 6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81"/>
                <a:gd name="T133" fmla="*/ 0 h 602"/>
                <a:gd name="T134" fmla="*/ 1181 w 1181"/>
                <a:gd name="T135" fmla="*/ 602 h 6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81" h="602">
                  <a:moveTo>
                    <a:pt x="1180" y="175"/>
                  </a:moveTo>
                  <a:lnTo>
                    <a:pt x="1179" y="186"/>
                  </a:lnTo>
                  <a:lnTo>
                    <a:pt x="1178" y="196"/>
                  </a:lnTo>
                  <a:lnTo>
                    <a:pt x="1176" y="207"/>
                  </a:lnTo>
                  <a:lnTo>
                    <a:pt x="1171" y="217"/>
                  </a:lnTo>
                  <a:lnTo>
                    <a:pt x="1167" y="228"/>
                  </a:lnTo>
                  <a:lnTo>
                    <a:pt x="1161" y="238"/>
                  </a:lnTo>
                  <a:lnTo>
                    <a:pt x="1155" y="248"/>
                  </a:lnTo>
                  <a:lnTo>
                    <a:pt x="1147" y="258"/>
                  </a:lnTo>
                  <a:lnTo>
                    <a:pt x="1138" y="268"/>
                  </a:lnTo>
                  <a:lnTo>
                    <a:pt x="1128" y="278"/>
                  </a:lnTo>
                  <a:lnTo>
                    <a:pt x="1117" y="287"/>
                  </a:lnTo>
                  <a:lnTo>
                    <a:pt x="1106" y="295"/>
                  </a:lnTo>
                  <a:lnTo>
                    <a:pt x="1092" y="303"/>
                  </a:lnTo>
                  <a:lnTo>
                    <a:pt x="1079" y="311"/>
                  </a:lnTo>
                  <a:lnTo>
                    <a:pt x="1064" y="319"/>
                  </a:lnTo>
                  <a:lnTo>
                    <a:pt x="1048" y="326"/>
                  </a:lnTo>
                  <a:lnTo>
                    <a:pt x="1028" y="334"/>
                  </a:lnTo>
                  <a:lnTo>
                    <a:pt x="1007" y="342"/>
                  </a:lnTo>
                  <a:lnTo>
                    <a:pt x="985" y="350"/>
                  </a:lnTo>
                  <a:lnTo>
                    <a:pt x="962" y="357"/>
                  </a:lnTo>
                  <a:lnTo>
                    <a:pt x="938" y="363"/>
                  </a:lnTo>
                  <a:lnTo>
                    <a:pt x="913" y="370"/>
                  </a:lnTo>
                  <a:lnTo>
                    <a:pt x="887" y="376"/>
                  </a:lnTo>
                  <a:lnTo>
                    <a:pt x="873" y="379"/>
                  </a:lnTo>
                  <a:lnTo>
                    <a:pt x="859" y="382"/>
                  </a:lnTo>
                  <a:lnTo>
                    <a:pt x="830" y="386"/>
                  </a:lnTo>
                  <a:lnTo>
                    <a:pt x="800" y="391"/>
                  </a:lnTo>
                  <a:lnTo>
                    <a:pt x="768" y="395"/>
                  </a:lnTo>
                  <a:lnTo>
                    <a:pt x="736" y="398"/>
                  </a:lnTo>
                  <a:lnTo>
                    <a:pt x="701" y="401"/>
                  </a:lnTo>
                  <a:lnTo>
                    <a:pt x="665" y="403"/>
                  </a:lnTo>
                  <a:lnTo>
                    <a:pt x="627" y="405"/>
                  </a:lnTo>
                  <a:lnTo>
                    <a:pt x="586" y="406"/>
                  </a:lnTo>
                  <a:lnTo>
                    <a:pt x="385" y="409"/>
                  </a:lnTo>
                  <a:lnTo>
                    <a:pt x="385" y="601"/>
                  </a:lnTo>
                  <a:lnTo>
                    <a:pt x="0" y="601"/>
                  </a:lnTo>
                  <a:lnTo>
                    <a:pt x="0" y="29"/>
                  </a:lnTo>
                  <a:lnTo>
                    <a:pt x="595" y="3"/>
                  </a:lnTo>
                  <a:lnTo>
                    <a:pt x="659" y="1"/>
                  </a:lnTo>
                  <a:lnTo>
                    <a:pt x="719" y="0"/>
                  </a:lnTo>
                  <a:lnTo>
                    <a:pt x="747" y="1"/>
                  </a:lnTo>
                  <a:lnTo>
                    <a:pt x="774" y="1"/>
                  </a:lnTo>
                  <a:lnTo>
                    <a:pt x="800" y="2"/>
                  </a:lnTo>
                  <a:lnTo>
                    <a:pt x="824" y="3"/>
                  </a:lnTo>
                  <a:lnTo>
                    <a:pt x="848" y="4"/>
                  </a:lnTo>
                  <a:lnTo>
                    <a:pt x="871" y="7"/>
                  </a:lnTo>
                  <a:lnTo>
                    <a:pt x="894" y="9"/>
                  </a:lnTo>
                  <a:lnTo>
                    <a:pt x="916" y="12"/>
                  </a:lnTo>
                  <a:lnTo>
                    <a:pt x="938" y="15"/>
                  </a:lnTo>
                  <a:lnTo>
                    <a:pt x="959" y="18"/>
                  </a:lnTo>
                  <a:lnTo>
                    <a:pt x="979" y="22"/>
                  </a:lnTo>
                  <a:lnTo>
                    <a:pt x="999" y="27"/>
                  </a:lnTo>
                  <a:lnTo>
                    <a:pt x="1020" y="32"/>
                  </a:lnTo>
                  <a:lnTo>
                    <a:pt x="1041" y="38"/>
                  </a:lnTo>
                  <a:lnTo>
                    <a:pt x="1059" y="44"/>
                  </a:lnTo>
                  <a:lnTo>
                    <a:pt x="1076" y="51"/>
                  </a:lnTo>
                  <a:lnTo>
                    <a:pt x="1092" y="58"/>
                  </a:lnTo>
                  <a:lnTo>
                    <a:pt x="1106" y="66"/>
                  </a:lnTo>
                  <a:lnTo>
                    <a:pt x="1121" y="74"/>
                  </a:lnTo>
                  <a:lnTo>
                    <a:pt x="1133" y="83"/>
                  </a:lnTo>
                  <a:lnTo>
                    <a:pt x="1144" y="93"/>
                  </a:lnTo>
                  <a:lnTo>
                    <a:pt x="1154" y="103"/>
                  </a:lnTo>
                  <a:lnTo>
                    <a:pt x="1162" y="114"/>
                  </a:lnTo>
                  <a:lnTo>
                    <a:pt x="1169" y="125"/>
                  </a:lnTo>
                  <a:lnTo>
                    <a:pt x="1173" y="136"/>
                  </a:lnTo>
                  <a:lnTo>
                    <a:pt x="1178" y="149"/>
                  </a:lnTo>
                  <a:lnTo>
                    <a:pt x="1179" y="161"/>
                  </a:lnTo>
                  <a:lnTo>
                    <a:pt x="1180" y="175"/>
                  </a:lnTo>
                  <a:close/>
                  <a:moveTo>
                    <a:pt x="785" y="190"/>
                  </a:moveTo>
                  <a:lnTo>
                    <a:pt x="784" y="184"/>
                  </a:lnTo>
                  <a:lnTo>
                    <a:pt x="783" y="178"/>
                  </a:lnTo>
                  <a:lnTo>
                    <a:pt x="781" y="172"/>
                  </a:lnTo>
                  <a:lnTo>
                    <a:pt x="777" y="166"/>
                  </a:lnTo>
                  <a:lnTo>
                    <a:pt x="773" y="161"/>
                  </a:lnTo>
                  <a:lnTo>
                    <a:pt x="767" y="156"/>
                  </a:lnTo>
                  <a:lnTo>
                    <a:pt x="761" y="151"/>
                  </a:lnTo>
                  <a:lnTo>
                    <a:pt x="754" y="147"/>
                  </a:lnTo>
                  <a:lnTo>
                    <a:pt x="746" y="143"/>
                  </a:lnTo>
                  <a:lnTo>
                    <a:pt x="738" y="139"/>
                  </a:lnTo>
                  <a:lnTo>
                    <a:pt x="730" y="136"/>
                  </a:lnTo>
                  <a:lnTo>
                    <a:pt x="720" y="133"/>
                  </a:lnTo>
                  <a:lnTo>
                    <a:pt x="710" y="130"/>
                  </a:lnTo>
                  <a:lnTo>
                    <a:pt x="701" y="128"/>
                  </a:lnTo>
                  <a:lnTo>
                    <a:pt x="690" y="126"/>
                  </a:lnTo>
                  <a:lnTo>
                    <a:pt x="680" y="124"/>
                  </a:lnTo>
                  <a:lnTo>
                    <a:pt x="666" y="122"/>
                  </a:lnTo>
                  <a:lnTo>
                    <a:pt x="652" y="121"/>
                  </a:lnTo>
                  <a:lnTo>
                    <a:pt x="639" y="119"/>
                  </a:lnTo>
                  <a:lnTo>
                    <a:pt x="626" y="119"/>
                  </a:lnTo>
                  <a:lnTo>
                    <a:pt x="614" y="118"/>
                  </a:lnTo>
                  <a:lnTo>
                    <a:pt x="600" y="117"/>
                  </a:lnTo>
                  <a:lnTo>
                    <a:pt x="587" y="117"/>
                  </a:lnTo>
                  <a:lnTo>
                    <a:pt x="575" y="117"/>
                  </a:lnTo>
                  <a:lnTo>
                    <a:pt x="548" y="117"/>
                  </a:lnTo>
                  <a:lnTo>
                    <a:pt x="516" y="118"/>
                  </a:lnTo>
                  <a:lnTo>
                    <a:pt x="440" y="120"/>
                  </a:lnTo>
                  <a:lnTo>
                    <a:pt x="385" y="122"/>
                  </a:lnTo>
                  <a:lnTo>
                    <a:pt x="385" y="298"/>
                  </a:lnTo>
                  <a:lnTo>
                    <a:pt x="412" y="298"/>
                  </a:lnTo>
                  <a:lnTo>
                    <a:pt x="514" y="295"/>
                  </a:lnTo>
                  <a:lnTo>
                    <a:pt x="537" y="294"/>
                  </a:lnTo>
                  <a:lnTo>
                    <a:pt x="560" y="293"/>
                  </a:lnTo>
                  <a:lnTo>
                    <a:pt x="580" y="292"/>
                  </a:lnTo>
                  <a:lnTo>
                    <a:pt x="600" y="291"/>
                  </a:lnTo>
                  <a:lnTo>
                    <a:pt x="607" y="290"/>
                  </a:lnTo>
                  <a:lnTo>
                    <a:pt x="615" y="289"/>
                  </a:lnTo>
                  <a:lnTo>
                    <a:pt x="631" y="287"/>
                  </a:lnTo>
                  <a:lnTo>
                    <a:pt x="648" y="284"/>
                  </a:lnTo>
                  <a:lnTo>
                    <a:pt x="665" y="281"/>
                  </a:lnTo>
                  <a:lnTo>
                    <a:pt x="672" y="280"/>
                  </a:lnTo>
                  <a:lnTo>
                    <a:pt x="680" y="278"/>
                  </a:lnTo>
                  <a:lnTo>
                    <a:pt x="688" y="276"/>
                  </a:lnTo>
                  <a:lnTo>
                    <a:pt x="695" y="274"/>
                  </a:lnTo>
                  <a:lnTo>
                    <a:pt x="701" y="272"/>
                  </a:lnTo>
                  <a:lnTo>
                    <a:pt x="708" y="270"/>
                  </a:lnTo>
                  <a:lnTo>
                    <a:pt x="713" y="269"/>
                  </a:lnTo>
                  <a:lnTo>
                    <a:pt x="718" y="267"/>
                  </a:lnTo>
                  <a:lnTo>
                    <a:pt x="727" y="263"/>
                  </a:lnTo>
                  <a:lnTo>
                    <a:pt x="736" y="259"/>
                  </a:lnTo>
                  <a:lnTo>
                    <a:pt x="744" y="255"/>
                  </a:lnTo>
                  <a:lnTo>
                    <a:pt x="751" y="251"/>
                  </a:lnTo>
                  <a:lnTo>
                    <a:pt x="757" y="246"/>
                  </a:lnTo>
                  <a:lnTo>
                    <a:pt x="762" y="243"/>
                  </a:lnTo>
                  <a:lnTo>
                    <a:pt x="766" y="239"/>
                  </a:lnTo>
                  <a:lnTo>
                    <a:pt x="771" y="234"/>
                  </a:lnTo>
                  <a:lnTo>
                    <a:pt x="774" y="230"/>
                  </a:lnTo>
                  <a:lnTo>
                    <a:pt x="777" y="226"/>
                  </a:lnTo>
                  <a:lnTo>
                    <a:pt x="780" y="220"/>
                  </a:lnTo>
                  <a:lnTo>
                    <a:pt x="781" y="215"/>
                  </a:lnTo>
                  <a:lnTo>
                    <a:pt x="783" y="209"/>
                  </a:lnTo>
                  <a:lnTo>
                    <a:pt x="784" y="203"/>
                  </a:lnTo>
                  <a:lnTo>
                    <a:pt x="785" y="190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1" name="Freeform 3"/>
            <p:cNvSpPr>
              <a:spLocks noChangeArrowheads="1"/>
            </p:cNvSpPr>
            <p:nvPr/>
          </p:nvSpPr>
          <p:spPr bwMode="auto">
            <a:xfrm>
              <a:off x="369" y="300"/>
              <a:ext cx="321" cy="149"/>
            </a:xfrm>
            <a:custGeom>
              <a:avLst/>
              <a:gdLst>
                <a:gd name="T0" fmla="*/ 214 w 1419"/>
                <a:gd name="T1" fmla="*/ 149 h 661"/>
                <a:gd name="T2" fmla="*/ 87 w 1419"/>
                <a:gd name="T3" fmla="*/ 95 h 661"/>
                <a:gd name="T4" fmla="*/ 0 w 1419"/>
                <a:gd name="T5" fmla="*/ 149 h 661"/>
                <a:gd name="T6" fmla="*/ 140 w 1419"/>
                <a:gd name="T7" fmla="*/ 1 h 661"/>
                <a:gd name="T8" fmla="*/ 167 w 1419"/>
                <a:gd name="T9" fmla="*/ 0 h 661"/>
                <a:gd name="T10" fmla="*/ 190 w 1419"/>
                <a:gd name="T11" fmla="*/ 0 h 661"/>
                <a:gd name="T12" fmla="*/ 200 w 1419"/>
                <a:gd name="T13" fmla="*/ 1 h 661"/>
                <a:gd name="T14" fmla="*/ 211 w 1419"/>
                <a:gd name="T15" fmla="*/ 2 h 661"/>
                <a:gd name="T16" fmla="*/ 220 w 1419"/>
                <a:gd name="T17" fmla="*/ 3 h 661"/>
                <a:gd name="T18" fmla="*/ 229 w 1419"/>
                <a:gd name="T19" fmla="*/ 5 h 661"/>
                <a:gd name="T20" fmla="*/ 238 w 1419"/>
                <a:gd name="T21" fmla="*/ 7 h 661"/>
                <a:gd name="T22" fmla="*/ 246 w 1419"/>
                <a:gd name="T23" fmla="*/ 10 h 661"/>
                <a:gd name="T24" fmla="*/ 253 w 1419"/>
                <a:gd name="T25" fmla="*/ 14 h 661"/>
                <a:gd name="T26" fmla="*/ 259 w 1419"/>
                <a:gd name="T27" fmla="*/ 17 h 661"/>
                <a:gd name="T28" fmla="*/ 264 w 1419"/>
                <a:gd name="T29" fmla="*/ 21 h 661"/>
                <a:gd name="T30" fmla="*/ 267 w 1419"/>
                <a:gd name="T31" fmla="*/ 26 h 661"/>
                <a:gd name="T32" fmla="*/ 269 w 1419"/>
                <a:gd name="T33" fmla="*/ 31 h 661"/>
                <a:gd name="T34" fmla="*/ 270 w 1419"/>
                <a:gd name="T35" fmla="*/ 37 h 661"/>
                <a:gd name="T36" fmla="*/ 269 w 1419"/>
                <a:gd name="T37" fmla="*/ 46 h 661"/>
                <a:gd name="T38" fmla="*/ 266 w 1419"/>
                <a:gd name="T39" fmla="*/ 53 h 661"/>
                <a:gd name="T40" fmla="*/ 260 w 1419"/>
                <a:gd name="T41" fmla="*/ 60 h 661"/>
                <a:gd name="T42" fmla="*/ 252 w 1419"/>
                <a:gd name="T43" fmla="*/ 66 h 661"/>
                <a:gd name="T44" fmla="*/ 242 w 1419"/>
                <a:gd name="T45" fmla="*/ 72 h 661"/>
                <a:gd name="T46" fmla="*/ 231 w 1419"/>
                <a:gd name="T47" fmla="*/ 76 h 661"/>
                <a:gd name="T48" fmla="*/ 218 w 1419"/>
                <a:gd name="T49" fmla="*/ 81 h 661"/>
                <a:gd name="T50" fmla="*/ 204 w 1419"/>
                <a:gd name="T51" fmla="*/ 85 h 661"/>
                <a:gd name="T52" fmla="*/ 181 w 1419"/>
                <a:gd name="T53" fmla="*/ 45 h 661"/>
                <a:gd name="T54" fmla="*/ 180 w 1419"/>
                <a:gd name="T55" fmla="*/ 42 h 661"/>
                <a:gd name="T56" fmla="*/ 179 w 1419"/>
                <a:gd name="T57" fmla="*/ 40 h 661"/>
                <a:gd name="T58" fmla="*/ 178 w 1419"/>
                <a:gd name="T59" fmla="*/ 37 h 661"/>
                <a:gd name="T60" fmla="*/ 176 w 1419"/>
                <a:gd name="T61" fmla="*/ 35 h 661"/>
                <a:gd name="T62" fmla="*/ 173 w 1419"/>
                <a:gd name="T63" fmla="*/ 34 h 661"/>
                <a:gd name="T64" fmla="*/ 169 w 1419"/>
                <a:gd name="T65" fmla="*/ 32 h 661"/>
                <a:gd name="T66" fmla="*/ 164 w 1419"/>
                <a:gd name="T67" fmla="*/ 31 h 661"/>
                <a:gd name="T68" fmla="*/ 159 w 1419"/>
                <a:gd name="T69" fmla="*/ 30 h 661"/>
                <a:gd name="T70" fmla="*/ 155 w 1419"/>
                <a:gd name="T71" fmla="*/ 29 h 661"/>
                <a:gd name="T72" fmla="*/ 150 w 1419"/>
                <a:gd name="T73" fmla="*/ 29 h 661"/>
                <a:gd name="T74" fmla="*/ 146 w 1419"/>
                <a:gd name="T75" fmla="*/ 28 h 661"/>
                <a:gd name="T76" fmla="*/ 141 w 1419"/>
                <a:gd name="T77" fmla="*/ 28 h 661"/>
                <a:gd name="T78" fmla="*/ 129 w 1419"/>
                <a:gd name="T79" fmla="*/ 28 h 661"/>
                <a:gd name="T80" fmla="*/ 116 w 1419"/>
                <a:gd name="T81" fmla="*/ 29 h 661"/>
                <a:gd name="T82" fmla="*/ 87 w 1419"/>
                <a:gd name="T83" fmla="*/ 69 h 661"/>
                <a:gd name="T84" fmla="*/ 120 w 1419"/>
                <a:gd name="T85" fmla="*/ 68 h 661"/>
                <a:gd name="T86" fmla="*/ 136 w 1419"/>
                <a:gd name="T87" fmla="*/ 67 h 661"/>
                <a:gd name="T88" fmla="*/ 146 w 1419"/>
                <a:gd name="T89" fmla="*/ 66 h 661"/>
                <a:gd name="T90" fmla="*/ 151 w 1419"/>
                <a:gd name="T91" fmla="*/ 66 h 661"/>
                <a:gd name="T92" fmla="*/ 157 w 1419"/>
                <a:gd name="T93" fmla="*/ 64 h 661"/>
                <a:gd name="T94" fmla="*/ 162 w 1419"/>
                <a:gd name="T95" fmla="*/ 63 h 661"/>
                <a:gd name="T96" fmla="*/ 166 w 1419"/>
                <a:gd name="T97" fmla="*/ 62 h 661"/>
                <a:gd name="T98" fmla="*/ 170 w 1419"/>
                <a:gd name="T99" fmla="*/ 60 h 661"/>
                <a:gd name="T100" fmla="*/ 173 w 1419"/>
                <a:gd name="T101" fmla="*/ 58 h 661"/>
                <a:gd name="T102" fmla="*/ 175 w 1419"/>
                <a:gd name="T103" fmla="*/ 56 h 661"/>
                <a:gd name="T104" fmla="*/ 177 w 1419"/>
                <a:gd name="T105" fmla="*/ 54 h 661"/>
                <a:gd name="T106" fmla="*/ 179 w 1419"/>
                <a:gd name="T107" fmla="*/ 52 h 661"/>
                <a:gd name="T108" fmla="*/ 180 w 1419"/>
                <a:gd name="T109" fmla="*/ 49 h 661"/>
                <a:gd name="T110" fmla="*/ 181 w 1419"/>
                <a:gd name="T111" fmla="*/ 46 h 66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419"/>
                <a:gd name="T169" fmla="*/ 0 h 661"/>
                <a:gd name="T170" fmla="*/ 1419 w 1419"/>
                <a:gd name="T171" fmla="*/ 661 h 66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419" h="661">
                  <a:moveTo>
                    <a:pt x="1418" y="659"/>
                  </a:moveTo>
                  <a:lnTo>
                    <a:pt x="948" y="659"/>
                  </a:lnTo>
                  <a:lnTo>
                    <a:pt x="521" y="420"/>
                  </a:lnTo>
                  <a:lnTo>
                    <a:pt x="383" y="423"/>
                  </a:lnTo>
                  <a:lnTo>
                    <a:pt x="383" y="660"/>
                  </a:lnTo>
                  <a:lnTo>
                    <a:pt x="0" y="660"/>
                  </a:lnTo>
                  <a:lnTo>
                    <a:pt x="0" y="30"/>
                  </a:lnTo>
                  <a:lnTo>
                    <a:pt x="617" y="3"/>
                  </a:lnTo>
                  <a:lnTo>
                    <a:pt x="679" y="1"/>
                  </a:lnTo>
                  <a:lnTo>
                    <a:pt x="737" y="0"/>
                  </a:lnTo>
                  <a:lnTo>
                    <a:pt x="790" y="0"/>
                  </a:lnTo>
                  <a:lnTo>
                    <a:pt x="840" y="1"/>
                  </a:lnTo>
                  <a:lnTo>
                    <a:pt x="863" y="2"/>
                  </a:lnTo>
                  <a:lnTo>
                    <a:pt x="886" y="3"/>
                  </a:lnTo>
                  <a:lnTo>
                    <a:pt x="909" y="5"/>
                  </a:lnTo>
                  <a:lnTo>
                    <a:pt x="931" y="8"/>
                  </a:lnTo>
                  <a:lnTo>
                    <a:pt x="952" y="11"/>
                  </a:lnTo>
                  <a:lnTo>
                    <a:pt x="973" y="14"/>
                  </a:lnTo>
                  <a:lnTo>
                    <a:pt x="994" y="18"/>
                  </a:lnTo>
                  <a:lnTo>
                    <a:pt x="1014" y="23"/>
                  </a:lnTo>
                  <a:lnTo>
                    <a:pt x="1035" y="28"/>
                  </a:lnTo>
                  <a:lnTo>
                    <a:pt x="1054" y="33"/>
                  </a:lnTo>
                  <a:lnTo>
                    <a:pt x="1071" y="39"/>
                  </a:lnTo>
                  <a:lnTo>
                    <a:pt x="1089" y="46"/>
                  </a:lnTo>
                  <a:lnTo>
                    <a:pt x="1105" y="53"/>
                  </a:lnTo>
                  <a:lnTo>
                    <a:pt x="1119" y="60"/>
                  </a:lnTo>
                  <a:lnTo>
                    <a:pt x="1133" y="68"/>
                  </a:lnTo>
                  <a:lnTo>
                    <a:pt x="1145" y="76"/>
                  </a:lnTo>
                  <a:lnTo>
                    <a:pt x="1157" y="85"/>
                  </a:lnTo>
                  <a:lnTo>
                    <a:pt x="1166" y="95"/>
                  </a:lnTo>
                  <a:lnTo>
                    <a:pt x="1175" y="105"/>
                  </a:lnTo>
                  <a:lnTo>
                    <a:pt x="1182" y="116"/>
                  </a:lnTo>
                  <a:lnTo>
                    <a:pt x="1187" y="127"/>
                  </a:lnTo>
                  <a:lnTo>
                    <a:pt x="1191" y="139"/>
                  </a:lnTo>
                  <a:lnTo>
                    <a:pt x="1194" y="152"/>
                  </a:lnTo>
                  <a:lnTo>
                    <a:pt x="1194" y="166"/>
                  </a:lnTo>
                  <a:lnTo>
                    <a:pt x="1194" y="185"/>
                  </a:lnTo>
                  <a:lnTo>
                    <a:pt x="1189" y="203"/>
                  </a:lnTo>
                  <a:lnTo>
                    <a:pt x="1183" y="221"/>
                  </a:lnTo>
                  <a:lnTo>
                    <a:pt x="1174" y="237"/>
                  </a:lnTo>
                  <a:lnTo>
                    <a:pt x="1163" y="253"/>
                  </a:lnTo>
                  <a:lnTo>
                    <a:pt x="1150" y="267"/>
                  </a:lnTo>
                  <a:lnTo>
                    <a:pt x="1133" y="281"/>
                  </a:lnTo>
                  <a:lnTo>
                    <a:pt x="1114" y="294"/>
                  </a:lnTo>
                  <a:lnTo>
                    <a:pt x="1094" y="306"/>
                  </a:lnTo>
                  <a:lnTo>
                    <a:pt x="1071" y="318"/>
                  </a:lnTo>
                  <a:lnTo>
                    <a:pt x="1048" y="329"/>
                  </a:lnTo>
                  <a:lnTo>
                    <a:pt x="1022" y="339"/>
                  </a:lnTo>
                  <a:lnTo>
                    <a:pt x="994" y="349"/>
                  </a:lnTo>
                  <a:lnTo>
                    <a:pt x="965" y="359"/>
                  </a:lnTo>
                  <a:lnTo>
                    <a:pt x="935" y="367"/>
                  </a:lnTo>
                  <a:lnTo>
                    <a:pt x="903" y="375"/>
                  </a:lnTo>
                  <a:lnTo>
                    <a:pt x="1418" y="659"/>
                  </a:lnTo>
                  <a:close/>
                  <a:moveTo>
                    <a:pt x="798" y="199"/>
                  </a:moveTo>
                  <a:lnTo>
                    <a:pt x="798" y="193"/>
                  </a:lnTo>
                  <a:lnTo>
                    <a:pt x="796" y="187"/>
                  </a:lnTo>
                  <a:lnTo>
                    <a:pt x="796" y="181"/>
                  </a:lnTo>
                  <a:lnTo>
                    <a:pt x="793" y="176"/>
                  </a:lnTo>
                  <a:lnTo>
                    <a:pt x="789" y="171"/>
                  </a:lnTo>
                  <a:lnTo>
                    <a:pt x="786" y="166"/>
                  </a:lnTo>
                  <a:lnTo>
                    <a:pt x="782" y="161"/>
                  </a:lnTo>
                  <a:lnTo>
                    <a:pt x="776" y="157"/>
                  </a:lnTo>
                  <a:lnTo>
                    <a:pt x="770" y="153"/>
                  </a:lnTo>
                  <a:lnTo>
                    <a:pt x="763" y="149"/>
                  </a:lnTo>
                  <a:lnTo>
                    <a:pt x="755" y="145"/>
                  </a:lnTo>
                  <a:lnTo>
                    <a:pt x="746" y="142"/>
                  </a:lnTo>
                  <a:lnTo>
                    <a:pt x="737" y="139"/>
                  </a:lnTo>
                  <a:lnTo>
                    <a:pt x="726" y="136"/>
                  </a:lnTo>
                  <a:lnTo>
                    <a:pt x="715" y="133"/>
                  </a:lnTo>
                  <a:lnTo>
                    <a:pt x="702" y="131"/>
                  </a:lnTo>
                  <a:lnTo>
                    <a:pt x="694" y="130"/>
                  </a:lnTo>
                  <a:lnTo>
                    <a:pt x="684" y="129"/>
                  </a:lnTo>
                  <a:lnTo>
                    <a:pt x="674" y="128"/>
                  </a:lnTo>
                  <a:lnTo>
                    <a:pt x="665" y="127"/>
                  </a:lnTo>
                  <a:lnTo>
                    <a:pt x="654" y="126"/>
                  </a:lnTo>
                  <a:lnTo>
                    <a:pt x="644" y="126"/>
                  </a:lnTo>
                  <a:lnTo>
                    <a:pt x="633" y="126"/>
                  </a:lnTo>
                  <a:lnTo>
                    <a:pt x="622" y="126"/>
                  </a:lnTo>
                  <a:lnTo>
                    <a:pt x="598" y="126"/>
                  </a:lnTo>
                  <a:lnTo>
                    <a:pt x="572" y="126"/>
                  </a:lnTo>
                  <a:lnTo>
                    <a:pt x="543" y="126"/>
                  </a:lnTo>
                  <a:lnTo>
                    <a:pt x="512" y="128"/>
                  </a:lnTo>
                  <a:lnTo>
                    <a:pt x="383" y="132"/>
                  </a:lnTo>
                  <a:lnTo>
                    <a:pt x="383" y="306"/>
                  </a:lnTo>
                  <a:lnTo>
                    <a:pt x="493" y="304"/>
                  </a:lnTo>
                  <a:lnTo>
                    <a:pt x="532" y="302"/>
                  </a:lnTo>
                  <a:lnTo>
                    <a:pt x="568" y="301"/>
                  </a:lnTo>
                  <a:lnTo>
                    <a:pt x="601" y="299"/>
                  </a:lnTo>
                  <a:lnTo>
                    <a:pt x="630" y="296"/>
                  </a:lnTo>
                  <a:lnTo>
                    <a:pt x="644" y="295"/>
                  </a:lnTo>
                  <a:lnTo>
                    <a:pt x="657" y="293"/>
                  </a:lnTo>
                  <a:lnTo>
                    <a:pt x="669" y="291"/>
                  </a:lnTo>
                  <a:lnTo>
                    <a:pt x="681" y="288"/>
                  </a:lnTo>
                  <a:lnTo>
                    <a:pt x="693" y="286"/>
                  </a:lnTo>
                  <a:lnTo>
                    <a:pt x="704" y="283"/>
                  </a:lnTo>
                  <a:lnTo>
                    <a:pt x="715" y="280"/>
                  </a:lnTo>
                  <a:lnTo>
                    <a:pt x="725" y="276"/>
                  </a:lnTo>
                  <a:lnTo>
                    <a:pt x="734" y="273"/>
                  </a:lnTo>
                  <a:lnTo>
                    <a:pt x="743" y="269"/>
                  </a:lnTo>
                  <a:lnTo>
                    <a:pt x="750" y="266"/>
                  </a:lnTo>
                  <a:lnTo>
                    <a:pt x="758" y="262"/>
                  </a:lnTo>
                  <a:lnTo>
                    <a:pt x="764" y="258"/>
                  </a:lnTo>
                  <a:lnTo>
                    <a:pt x="770" y="254"/>
                  </a:lnTo>
                  <a:lnTo>
                    <a:pt x="775" y="249"/>
                  </a:lnTo>
                  <a:lnTo>
                    <a:pt x="780" y="245"/>
                  </a:lnTo>
                  <a:lnTo>
                    <a:pt x="784" y="240"/>
                  </a:lnTo>
                  <a:lnTo>
                    <a:pt x="788" y="235"/>
                  </a:lnTo>
                  <a:lnTo>
                    <a:pt x="790" y="230"/>
                  </a:lnTo>
                  <a:lnTo>
                    <a:pt x="793" y="225"/>
                  </a:lnTo>
                  <a:lnTo>
                    <a:pt x="796" y="219"/>
                  </a:lnTo>
                  <a:lnTo>
                    <a:pt x="797" y="212"/>
                  </a:lnTo>
                  <a:lnTo>
                    <a:pt x="798" y="206"/>
                  </a:lnTo>
                  <a:lnTo>
                    <a:pt x="798" y="199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2" name="Freeform 4"/>
            <p:cNvSpPr>
              <a:spLocks noChangeArrowheads="1"/>
            </p:cNvSpPr>
            <p:nvPr/>
          </p:nvSpPr>
          <p:spPr bwMode="auto">
            <a:xfrm>
              <a:off x="679" y="284"/>
              <a:ext cx="330" cy="164"/>
            </a:xfrm>
            <a:custGeom>
              <a:avLst/>
              <a:gdLst>
                <a:gd name="T0" fmla="*/ 0 w 1458"/>
                <a:gd name="T1" fmla="*/ 164 h 729"/>
                <a:gd name="T2" fmla="*/ 117 w 1458"/>
                <a:gd name="T3" fmla="*/ 4 h 729"/>
                <a:gd name="T4" fmla="*/ 213 w 1458"/>
                <a:gd name="T5" fmla="*/ 0 h 729"/>
                <a:gd name="T6" fmla="*/ 330 w 1458"/>
                <a:gd name="T7" fmla="*/ 164 h 729"/>
                <a:gd name="T8" fmla="*/ 240 w 1458"/>
                <a:gd name="T9" fmla="*/ 164 h 729"/>
                <a:gd name="T10" fmla="*/ 218 w 1458"/>
                <a:gd name="T11" fmla="*/ 130 h 729"/>
                <a:gd name="T12" fmla="*/ 109 w 1458"/>
                <a:gd name="T13" fmla="*/ 131 h 729"/>
                <a:gd name="T14" fmla="*/ 87 w 1458"/>
                <a:gd name="T15" fmla="*/ 164 h 729"/>
                <a:gd name="T16" fmla="*/ 0 w 1458"/>
                <a:gd name="T17" fmla="*/ 164 h 729"/>
                <a:gd name="T18" fmla="*/ 199 w 1458"/>
                <a:gd name="T19" fmla="*/ 101 h 729"/>
                <a:gd name="T20" fmla="*/ 164 w 1458"/>
                <a:gd name="T21" fmla="*/ 48 h 729"/>
                <a:gd name="T22" fmla="*/ 128 w 1458"/>
                <a:gd name="T23" fmla="*/ 102 h 729"/>
                <a:gd name="T24" fmla="*/ 199 w 1458"/>
                <a:gd name="T25" fmla="*/ 101 h 7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58"/>
                <a:gd name="T40" fmla="*/ 0 h 729"/>
                <a:gd name="T41" fmla="*/ 1458 w 1458"/>
                <a:gd name="T42" fmla="*/ 729 h 7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58" h="729">
                  <a:moveTo>
                    <a:pt x="0" y="728"/>
                  </a:moveTo>
                  <a:lnTo>
                    <a:pt x="518" y="18"/>
                  </a:lnTo>
                  <a:lnTo>
                    <a:pt x="939" y="0"/>
                  </a:lnTo>
                  <a:lnTo>
                    <a:pt x="1457" y="727"/>
                  </a:lnTo>
                  <a:lnTo>
                    <a:pt x="1060" y="727"/>
                  </a:lnTo>
                  <a:lnTo>
                    <a:pt x="964" y="578"/>
                  </a:lnTo>
                  <a:lnTo>
                    <a:pt x="482" y="583"/>
                  </a:lnTo>
                  <a:lnTo>
                    <a:pt x="386" y="728"/>
                  </a:lnTo>
                  <a:lnTo>
                    <a:pt x="0" y="728"/>
                  </a:lnTo>
                  <a:close/>
                  <a:moveTo>
                    <a:pt x="880" y="448"/>
                  </a:moveTo>
                  <a:lnTo>
                    <a:pt x="723" y="214"/>
                  </a:lnTo>
                  <a:lnTo>
                    <a:pt x="566" y="453"/>
                  </a:lnTo>
                  <a:lnTo>
                    <a:pt x="880" y="448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3" name="Freeform 5"/>
            <p:cNvSpPr>
              <a:spLocks noChangeArrowheads="1"/>
            </p:cNvSpPr>
            <p:nvPr/>
          </p:nvSpPr>
          <p:spPr bwMode="auto">
            <a:xfrm>
              <a:off x="1015" y="259"/>
              <a:ext cx="477" cy="188"/>
            </a:xfrm>
            <a:custGeom>
              <a:avLst/>
              <a:gdLst>
                <a:gd name="T0" fmla="*/ 477 w 2109"/>
                <a:gd name="T1" fmla="*/ 0 h 839"/>
                <a:gd name="T2" fmla="*/ 389 w 2109"/>
                <a:gd name="T3" fmla="*/ 188 h 839"/>
                <a:gd name="T4" fmla="*/ 293 w 2109"/>
                <a:gd name="T5" fmla="*/ 188 h 839"/>
                <a:gd name="T6" fmla="*/ 237 w 2109"/>
                <a:gd name="T7" fmla="*/ 78 h 839"/>
                <a:gd name="T8" fmla="*/ 183 w 2109"/>
                <a:gd name="T9" fmla="*/ 188 h 839"/>
                <a:gd name="T10" fmla="*/ 88 w 2109"/>
                <a:gd name="T11" fmla="*/ 188 h 839"/>
                <a:gd name="T12" fmla="*/ 0 w 2109"/>
                <a:gd name="T13" fmla="*/ 20 h 839"/>
                <a:gd name="T14" fmla="*/ 90 w 2109"/>
                <a:gd name="T15" fmla="*/ 16 h 839"/>
                <a:gd name="T16" fmla="*/ 138 w 2109"/>
                <a:gd name="T17" fmla="*/ 131 h 839"/>
                <a:gd name="T18" fmla="*/ 196 w 2109"/>
                <a:gd name="T19" fmla="*/ 12 h 839"/>
                <a:gd name="T20" fmla="*/ 283 w 2109"/>
                <a:gd name="T21" fmla="*/ 8 h 839"/>
                <a:gd name="T22" fmla="*/ 338 w 2109"/>
                <a:gd name="T23" fmla="*/ 128 h 839"/>
                <a:gd name="T24" fmla="*/ 389 w 2109"/>
                <a:gd name="T25" fmla="*/ 4 h 839"/>
                <a:gd name="T26" fmla="*/ 477 w 2109"/>
                <a:gd name="T27" fmla="*/ 0 h 8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09"/>
                <a:gd name="T43" fmla="*/ 0 h 839"/>
                <a:gd name="T44" fmla="*/ 2109 w 2109"/>
                <a:gd name="T45" fmla="*/ 839 h 8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09" h="839">
                  <a:moveTo>
                    <a:pt x="2108" y="0"/>
                  </a:moveTo>
                  <a:lnTo>
                    <a:pt x="1719" y="837"/>
                  </a:lnTo>
                  <a:lnTo>
                    <a:pt x="1296" y="837"/>
                  </a:lnTo>
                  <a:lnTo>
                    <a:pt x="1050" y="347"/>
                  </a:lnTo>
                  <a:lnTo>
                    <a:pt x="811" y="838"/>
                  </a:lnTo>
                  <a:lnTo>
                    <a:pt x="389" y="838"/>
                  </a:lnTo>
                  <a:lnTo>
                    <a:pt x="0" y="89"/>
                  </a:lnTo>
                  <a:lnTo>
                    <a:pt x="399" y="72"/>
                  </a:lnTo>
                  <a:lnTo>
                    <a:pt x="611" y="583"/>
                  </a:lnTo>
                  <a:lnTo>
                    <a:pt x="868" y="52"/>
                  </a:lnTo>
                  <a:lnTo>
                    <a:pt x="1251" y="36"/>
                  </a:lnTo>
                  <a:lnTo>
                    <a:pt x="1496" y="570"/>
                  </a:lnTo>
                  <a:lnTo>
                    <a:pt x="1718" y="16"/>
                  </a:lnTo>
                  <a:lnTo>
                    <a:pt x="2108" y="0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4" name="Freeform 6"/>
            <p:cNvSpPr>
              <a:spLocks noChangeArrowheads="1"/>
            </p:cNvSpPr>
            <p:nvPr/>
          </p:nvSpPr>
          <p:spPr bwMode="auto">
            <a:xfrm>
              <a:off x="1521" y="250"/>
              <a:ext cx="187" cy="198"/>
            </a:xfrm>
            <a:custGeom>
              <a:avLst/>
              <a:gdLst>
                <a:gd name="T0" fmla="*/ 187 w 828"/>
                <a:gd name="T1" fmla="*/ 198 h 879"/>
                <a:gd name="T2" fmla="*/ 0 w 828"/>
                <a:gd name="T3" fmla="*/ 198 h 879"/>
                <a:gd name="T4" fmla="*/ 0 w 828"/>
                <a:gd name="T5" fmla="*/ 165 h 879"/>
                <a:gd name="T6" fmla="*/ 50 w 828"/>
                <a:gd name="T7" fmla="*/ 164 h 879"/>
                <a:gd name="T8" fmla="*/ 50 w 828"/>
                <a:gd name="T9" fmla="*/ 39 h 879"/>
                <a:gd name="T10" fmla="*/ 0 w 828"/>
                <a:gd name="T11" fmla="*/ 41 h 879"/>
                <a:gd name="T12" fmla="*/ 0 w 828"/>
                <a:gd name="T13" fmla="*/ 8 h 879"/>
                <a:gd name="T14" fmla="*/ 187 w 828"/>
                <a:gd name="T15" fmla="*/ 0 h 879"/>
                <a:gd name="T16" fmla="*/ 187 w 828"/>
                <a:gd name="T17" fmla="*/ 34 h 879"/>
                <a:gd name="T18" fmla="*/ 137 w 828"/>
                <a:gd name="T19" fmla="*/ 36 h 879"/>
                <a:gd name="T20" fmla="*/ 137 w 828"/>
                <a:gd name="T21" fmla="*/ 164 h 879"/>
                <a:gd name="T22" fmla="*/ 187 w 828"/>
                <a:gd name="T23" fmla="*/ 163 h 879"/>
                <a:gd name="T24" fmla="*/ 187 w 828"/>
                <a:gd name="T25" fmla="*/ 198 h 8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8"/>
                <a:gd name="T40" fmla="*/ 0 h 879"/>
                <a:gd name="T41" fmla="*/ 828 w 828"/>
                <a:gd name="T42" fmla="*/ 879 h 87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8" h="879">
                  <a:moveTo>
                    <a:pt x="827" y="877"/>
                  </a:moveTo>
                  <a:lnTo>
                    <a:pt x="0" y="878"/>
                  </a:lnTo>
                  <a:lnTo>
                    <a:pt x="0" y="731"/>
                  </a:lnTo>
                  <a:lnTo>
                    <a:pt x="221" y="729"/>
                  </a:lnTo>
                  <a:lnTo>
                    <a:pt x="221" y="175"/>
                  </a:lnTo>
                  <a:lnTo>
                    <a:pt x="0" y="182"/>
                  </a:lnTo>
                  <a:lnTo>
                    <a:pt x="0" y="35"/>
                  </a:lnTo>
                  <a:lnTo>
                    <a:pt x="827" y="0"/>
                  </a:lnTo>
                  <a:lnTo>
                    <a:pt x="827" y="153"/>
                  </a:lnTo>
                  <a:lnTo>
                    <a:pt x="607" y="161"/>
                  </a:lnTo>
                  <a:lnTo>
                    <a:pt x="607" y="726"/>
                  </a:lnTo>
                  <a:lnTo>
                    <a:pt x="827" y="724"/>
                  </a:lnTo>
                  <a:lnTo>
                    <a:pt x="827" y="877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5" name="Freeform 7"/>
            <p:cNvSpPr>
              <a:spLocks noChangeArrowheads="1"/>
            </p:cNvSpPr>
            <p:nvPr/>
          </p:nvSpPr>
          <p:spPr bwMode="auto">
            <a:xfrm>
              <a:off x="1767" y="242"/>
              <a:ext cx="310" cy="205"/>
            </a:xfrm>
            <a:custGeom>
              <a:avLst/>
              <a:gdLst>
                <a:gd name="T0" fmla="*/ 309 w 1371"/>
                <a:gd name="T1" fmla="*/ 106 h 913"/>
                <a:gd name="T2" fmla="*/ 307 w 1371"/>
                <a:gd name="T3" fmla="*/ 120 h 913"/>
                <a:gd name="T4" fmla="*/ 301 w 1371"/>
                <a:gd name="T5" fmla="*/ 133 h 913"/>
                <a:gd name="T6" fmla="*/ 293 w 1371"/>
                <a:gd name="T7" fmla="*/ 146 h 913"/>
                <a:gd name="T8" fmla="*/ 283 w 1371"/>
                <a:gd name="T9" fmla="*/ 158 h 913"/>
                <a:gd name="T10" fmla="*/ 271 w 1371"/>
                <a:gd name="T11" fmla="*/ 168 h 913"/>
                <a:gd name="T12" fmla="*/ 258 w 1371"/>
                <a:gd name="T13" fmla="*/ 177 h 913"/>
                <a:gd name="T14" fmla="*/ 243 w 1371"/>
                <a:gd name="T15" fmla="*/ 185 h 913"/>
                <a:gd name="T16" fmla="*/ 228 w 1371"/>
                <a:gd name="T17" fmla="*/ 191 h 913"/>
                <a:gd name="T18" fmla="*/ 214 w 1371"/>
                <a:gd name="T19" fmla="*/ 195 h 913"/>
                <a:gd name="T20" fmla="*/ 199 w 1371"/>
                <a:gd name="T21" fmla="*/ 198 h 913"/>
                <a:gd name="T22" fmla="*/ 184 w 1371"/>
                <a:gd name="T23" fmla="*/ 201 h 913"/>
                <a:gd name="T24" fmla="*/ 160 w 1371"/>
                <a:gd name="T25" fmla="*/ 203 h 913"/>
                <a:gd name="T26" fmla="*/ 126 w 1371"/>
                <a:gd name="T27" fmla="*/ 204 h 913"/>
                <a:gd name="T28" fmla="*/ 0 w 1371"/>
                <a:gd name="T29" fmla="*/ 205 h 913"/>
                <a:gd name="T30" fmla="*/ 108 w 1371"/>
                <a:gd name="T31" fmla="*/ 1 h 913"/>
                <a:gd name="T32" fmla="*/ 143 w 1371"/>
                <a:gd name="T33" fmla="*/ 0 h 913"/>
                <a:gd name="T34" fmla="*/ 176 w 1371"/>
                <a:gd name="T35" fmla="*/ 1 h 913"/>
                <a:gd name="T36" fmla="*/ 192 w 1371"/>
                <a:gd name="T37" fmla="*/ 2 h 913"/>
                <a:gd name="T38" fmla="*/ 207 w 1371"/>
                <a:gd name="T39" fmla="*/ 4 h 913"/>
                <a:gd name="T40" fmla="*/ 222 w 1371"/>
                <a:gd name="T41" fmla="*/ 8 h 913"/>
                <a:gd name="T42" fmla="*/ 236 w 1371"/>
                <a:gd name="T43" fmla="*/ 12 h 913"/>
                <a:gd name="T44" fmla="*/ 252 w 1371"/>
                <a:gd name="T45" fmla="*/ 18 h 913"/>
                <a:gd name="T46" fmla="*/ 267 w 1371"/>
                <a:gd name="T47" fmla="*/ 26 h 913"/>
                <a:gd name="T48" fmla="*/ 279 w 1371"/>
                <a:gd name="T49" fmla="*/ 35 h 913"/>
                <a:gd name="T50" fmla="*/ 290 w 1371"/>
                <a:gd name="T51" fmla="*/ 46 h 913"/>
                <a:gd name="T52" fmla="*/ 299 w 1371"/>
                <a:gd name="T53" fmla="*/ 57 h 913"/>
                <a:gd name="T54" fmla="*/ 305 w 1371"/>
                <a:gd name="T55" fmla="*/ 70 h 913"/>
                <a:gd name="T56" fmla="*/ 309 w 1371"/>
                <a:gd name="T57" fmla="*/ 84 h 913"/>
                <a:gd name="T58" fmla="*/ 310 w 1371"/>
                <a:gd name="T59" fmla="*/ 99 h 913"/>
                <a:gd name="T60" fmla="*/ 220 w 1371"/>
                <a:gd name="T61" fmla="*/ 95 h 913"/>
                <a:gd name="T62" fmla="*/ 219 w 1371"/>
                <a:gd name="T63" fmla="*/ 86 h 913"/>
                <a:gd name="T64" fmla="*/ 216 w 1371"/>
                <a:gd name="T65" fmla="*/ 77 h 913"/>
                <a:gd name="T66" fmla="*/ 211 w 1371"/>
                <a:gd name="T67" fmla="*/ 69 h 913"/>
                <a:gd name="T68" fmla="*/ 205 w 1371"/>
                <a:gd name="T69" fmla="*/ 62 h 913"/>
                <a:gd name="T70" fmla="*/ 198 w 1371"/>
                <a:gd name="T71" fmla="*/ 56 h 913"/>
                <a:gd name="T72" fmla="*/ 189 w 1371"/>
                <a:gd name="T73" fmla="*/ 50 h 913"/>
                <a:gd name="T74" fmla="*/ 178 w 1371"/>
                <a:gd name="T75" fmla="*/ 46 h 913"/>
                <a:gd name="T76" fmla="*/ 168 w 1371"/>
                <a:gd name="T77" fmla="*/ 42 h 913"/>
                <a:gd name="T78" fmla="*/ 159 w 1371"/>
                <a:gd name="T79" fmla="*/ 40 h 913"/>
                <a:gd name="T80" fmla="*/ 149 w 1371"/>
                <a:gd name="T81" fmla="*/ 39 h 913"/>
                <a:gd name="T82" fmla="*/ 140 w 1371"/>
                <a:gd name="T83" fmla="*/ 39 h 913"/>
                <a:gd name="T84" fmla="*/ 89 w 1371"/>
                <a:gd name="T85" fmla="*/ 40 h 913"/>
                <a:gd name="T86" fmla="*/ 87 w 1371"/>
                <a:gd name="T87" fmla="*/ 167 h 913"/>
                <a:gd name="T88" fmla="*/ 138 w 1371"/>
                <a:gd name="T89" fmla="*/ 165 h 913"/>
                <a:gd name="T90" fmla="*/ 148 w 1371"/>
                <a:gd name="T91" fmla="*/ 165 h 913"/>
                <a:gd name="T92" fmla="*/ 158 w 1371"/>
                <a:gd name="T93" fmla="*/ 163 h 913"/>
                <a:gd name="T94" fmla="*/ 167 w 1371"/>
                <a:gd name="T95" fmla="*/ 161 h 913"/>
                <a:gd name="T96" fmla="*/ 177 w 1371"/>
                <a:gd name="T97" fmla="*/ 158 h 913"/>
                <a:gd name="T98" fmla="*/ 187 w 1371"/>
                <a:gd name="T99" fmla="*/ 153 h 913"/>
                <a:gd name="T100" fmla="*/ 195 w 1371"/>
                <a:gd name="T101" fmla="*/ 148 h 913"/>
                <a:gd name="T102" fmla="*/ 203 w 1371"/>
                <a:gd name="T103" fmla="*/ 142 h 913"/>
                <a:gd name="T104" fmla="*/ 209 w 1371"/>
                <a:gd name="T105" fmla="*/ 135 h 913"/>
                <a:gd name="T106" fmla="*/ 214 w 1371"/>
                <a:gd name="T107" fmla="*/ 128 h 913"/>
                <a:gd name="T108" fmla="*/ 218 w 1371"/>
                <a:gd name="T109" fmla="*/ 119 h 913"/>
                <a:gd name="T110" fmla="*/ 220 w 1371"/>
                <a:gd name="T111" fmla="*/ 110 h 913"/>
                <a:gd name="T112" fmla="*/ 220 w 1371"/>
                <a:gd name="T113" fmla="*/ 100 h 9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71"/>
                <a:gd name="T172" fmla="*/ 0 h 913"/>
                <a:gd name="T173" fmla="*/ 1371 w 1371"/>
                <a:gd name="T174" fmla="*/ 913 h 91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71" h="913">
                  <a:moveTo>
                    <a:pt x="1370" y="439"/>
                  </a:moveTo>
                  <a:lnTo>
                    <a:pt x="1368" y="472"/>
                  </a:lnTo>
                  <a:lnTo>
                    <a:pt x="1364" y="503"/>
                  </a:lnTo>
                  <a:lnTo>
                    <a:pt x="1357" y="534"/>
                  </a:lnTo>
                  <a:lnTo>
                    <a:pt x="1347" y="565"/>
                  </a:lnTo>
                  <a:lnTo>
                    <a:pt x="1333" y="594"/>
                  </a:lnTo>
                  <a:lnTo>
                    <a:pt x="1317" y="622"/>
                  </a:lnTo>
                  <a:lnTo>
                    <a:pt x="1298" y="650"/>
                  </a:lnTo>
                  <a:lnTo>
                    <a:pt x="1276" y="676"/>
                  </a:lnTo>
                  <a:lnTo>
                    <a:pt x="1252" y="702"/>
                  </a:lnTo>
                  <a:lnTo>
                    <a:pt x="1226" y="726"/>
                  </a:lnTo>
                  <a:lnTo>
                    <a:pt x="1199" y="748"/>
                  </a:lnTo>
                  <a:lnTo>
                    <a:pt x="1170" y="769"/>
                  </a:lnTo>
                  <a:lnTo>
                    <a:pt x="1140" y="788"/>
                  </a:lnTo>
                  <a:lnTo>
                    <a:pt x="1108" y="806"/>
                  </a:lnTo>
                  <a:lnTo>
                    <a:pt x="1075" y="823"/>
                  </a:lnTo>
                  <a:lnTo>
                    <a:pt x="1040" y="837"/>
                  </a:lnTo>
                  <a:lnTo>
                    <a:pt x="1010" y="849"/>
                  </a:lnTo>
                  <a:lnTo>
                    <a:pt x="978" y="859"/>
                  </a:lnTo>
                  <a:lnTo>
                    <a:pt x="947" y="868"/>
                  </a:lnTo>
                  <a:lnTo>
                    <a:pt x="915" y="876"/>
                  </a:lnTo>
                  <a:lnTo>
                    <a:pt x="882" y="883"/>
                  </a:lnTo>
                  <a:lnTo>
                    <a:pt x="848" y="889"/>
                  </a:lnTo>
                  <a:lnTo>
                    <a:pt x="814" y="894"/>
                  </a:lnTo>
                  <a:lnTo>
                    <a:pt x="779" y="898"/>
                  </a:lnTo>
                  <a:lnTo>
                    <a:pt x="708" y="904"/>
                  </a:lnTo>
                  <a:lnTo>
                    <a:pt x="634" y="908"/>
                  </a:lnTo>
                  <a:lnTo>
                    <a:pt x="558" y="910"/>
                  </a:lnTo>
                  <a:lnTo>
                    <a:pt x="479" y="911"/>
                  </a:lnTo>
                  <a:lnTo>
                    <a:pt x="0" y="912"/>
                  </a:lnTo>
                  <a:lnTo>
                    <a:pt x="0" y="24"/>
                  </a:lnTo>
                  <a:lnTo>
                    <a:pt x="476" y="4"/>
                  </a:lnTo>
                  <a:lnTo>
                    <a:pt x="556" y="1"/>
                  </a:lnTo>
                  <a:lnTo>
                    <a:pt x="633" y="0"/>
                  </a:lnTo>
                  <a:lnTo>
                    <a:pt x="707" y="1"/>
                  </a:lnTo>
                  <a:lnTo>
                    <a:pt x="779" y="3"/>
                  </a:lnTo>
                  <a:lnTo>
                    <a:pt x="814" y="5"/>
                  </a:lnTo>
                  <a:lnTo>
                    <a:pt x="848" y="9"/>
                  </a:lnTo>
                  <a:lnTo>
                    <a:pt x="882" y="13"/>
                  </a:lnTo>
                  <a:lnTo>
                    <a:pt x="915" y="19"/>
                  </a:lnTo>
                  <a:lnTo>
                    <a:pt x="949" y="26"/>
                  </a:lnTo>
                  <a:lnTo>
                    <a:pt x="980" y="34"/>
                  </a:lnTo>
                  <a:lnTo>
                    <a:pt x="1012" y="42"/>
                  </a:lnTo>
                  <a:lnTo>
                    <a:pt x="1043" y="53"/>
                  </a:lnTo>
                  <a:lnTo>
                    <a:pt x="1080" y="67"/>
                  </a:lnTo>
                  <a:lnTo>
                    <a:pt x="1115" y="82"/>
                  </a:lnTo>
                  <a:lnTo>
                    <a:pt x="1148" y="99"/>
                  </a:lnTo>
                  <a:lnTo>
                    <a:pt x="1180" y="117"/>
                  </a:lnTo>
                  <a:lnTo>
                    <a:pt x="1209" y="137"/>
                  </a:lnTo>
                  <a:lnTo>
                    <a:pt x="1235" y="158"/>
                  </a:lnTo>
                  <a:lnTo>
                    <a:pt x="1260" y="180"/>
                  </a:lnTo>
                  <a:lnTo>
                    <a:pt x="1283" y="204"/>
                  </a:lnTo>
                  <a:lnTo>
                    <a:pt x="1303" y="229"/>
                  </a:lnTo>
                  <a:lnTo>
                    <a:pt x="1322" y="256"/>
                  </a:lnTo>
                  <a:lnTo>
                    <a:pt x="1337" y="283"/>
                  </a:lnTo>
                  <a:lnTo>
                    <a:pt x="1349" y="312"/>
                  </a:lnTo>
                  <a:lnTo>
                    <a:pt x="1358" y="341"/>
                  </a:lnTo>
                  <a:lnTo>
                    <a:pt x="1365" y="373"/>
                  </a:lnTo>
                  <a:lnTo>
                    <a:pt x="1368" y="406"/>
                  </a:lnTo>
                  <a:lnTo>
                    <a:pt x="1370" y="439"/>
                  </a:lnTo>
                  <a:close/>
                  <a:moveTo>
                    <a:pt x="975" y="446"/>
                  </a:moveTo>
                  <a:lnTo>
                    <a:pt x="974" y="424"/>
                  </a:lnTo>
                  <a:lnTo>
                    <a:pt x="971" y="402"/>
                  </a:lnTo>
                  <a:lnTo>
                    <a:pt x="968" y="381"/>
                  </a:lnTo>
                  <a:lnTo>
                    <a:pt x="962" y="361"/>
                  </a:lnTo>
                  <a:lnTo>
                    <a:pt x="955" y="342"/>
                  </a:lnTo>
                  <a:lnTo>
                    <a:pt x="945" y="324"/>
                  </a:lnTo>
                  <a:lnTo>
                    <a:pt x="934" y="307"/>
                  </a:lnTo>
                  <a:lnTo>
                    <a:pt x="922" y="291"/>
                  </a:lnTo>
                  <a:lnTo>
                    <a:pt x="908" y="275"/>
                  </a:lnTo>
                  <a:lnTo>
                    <a:pt x="892" y="261"/>
                  </a:lnTo>
                  <a:lnTo>
                    <a:pt x="875" y="248"/>
                  </a:lnTo>
                  <a:lnTo>
                    <a:pt x="856" y="235"/>
                  </a:lnTo>
                  <a:lnTo>
                    <a:pt x="835" y="224"/>
                  </a:lnTo>
                  <a:lnTo>
                    <a:pt x="812" y="213"/>
                  </a:lnTo>
                  <a:lnTo>
                    <a:pt x="789" y="203"/>
                  </a:lnTo>
                  <a:lnTo>
                    <a:pt x="762" y="194"/>
                  </a:lnTo>
                  <a:lnTo>
                    <a:pt x="743" y="189"/>
                  </a:lnTo>
                  <a:lnTo>
                    <a:pt x="723" y="184"/>
                  </a:lnTo>
                  <a:lnTo>
                    <a:pt x="703" y="180"/>
                  </a:lnTo>
                  <a:lnTo>
                    <a:pt x="682" y="177"/>
                  </a:lnTo>
                  <a:lnTo>
                    <a:pt x="661" y="175"/>
                  </a:lnTo>
                  <a:lnTo>
                    <a:pt x="640" y="173"/>
                  </a:lnTo>
                  <a:lnTo>
                    <a:pt x="619" y="172"/>
                  </a:lnTo>
                  <a:lnTo>
                    <a:pt x="598" y="172"/>
                  </a:lnTo>
                  <a:lnTo>
                    <a:pt x="392" y="176"/>
                  </a:lnTo>
                  <a:lnTo>
                    <a:pt x="385" y="176"/>
                  </a:lnTo>
                  <a:lnTo>
                    <a:pt x="385" y="742"/>
                  </a:lnTo>
                  <a:lnTo>
                    <a:pt x="392" y="742"/>
                  </a:lnTo>
                  <a:lnTo>
                    <a:pt x="611" y="737"/>
                  </a:lnTo>
                  <a:lnTo>
                    <a:pt x="633" y="736"/>
                  </a:lnTo>
                  <a:lnTo>
                    <a:pt x="655" y="734"/>
                  </a:lnTo>
                  <a:lnTo>
                    <a:pt x="677" y="731"/>
                  </a:lnTo>
                  <a:lnTo>
                    <a:pt x="698" y="727"/>
                  </a:lnTo>
                  <a:lnTo>
                    <a:pt x="719" y="722"/>
                  </a:lnTo>
                  <a:lnTo>
                    <a:pt x="740" y="717"/>
                  </a:lnTo>
                  <a:lnTo>
                    <a:pt x="761" y="710"/>
                  </a:lnTo>
                  <a:lnTo>
                    <a:pt x="781" y="703"/>
                  </a:lnTo>
                  <a:lnTo>
                    <a:pt x="804" y="693"/>
                  </a:lnTo>
                  <a:lnTo>
                    <a:pt x="826" y="682"/>
                  </a:lnTo>
                  <a:lnTo>
                    <a:pt x="846" y="671"/>
                  </a:lnTo>
                  <a:lnTo>
                    <a:pt x="864" y="659"/>
                  </a:lnTo>
                  <a:lnTo>
                    <a:pt x="882" y="646"/>
                  </a:lnTo>
                  <a:lnTo>
                    <a:pt x="898" y="632"/>
                  </a:lnTo>
                  <a:lnTo>
                    <a:pt x="912" y="617"/>
                  </a:lnTo>
                  <a:lnTo>
                    <a:pt x="925" y="602"/>
                  </a:lnTo>
                  <a:lnTo>
                    <a:pt x="936" y="585"/>
                  </a:lnTo>
                  <a:lnTo>
                    <a:pt x="947" y="568"/>
                  </a:lnTo>
                  <a:lnTo>
                    <a:pt x="955" y="550"/>
                  </a:lnTo>
                  <a:lnTo>
                    <a:pt x="962" y="531"/>
                  </a:lnTo>
                  <a:lnTo>
                    <a:pt x="968" y="511"/>
                  </a:lnTo>
                  <a:lnTo>
                    <a:pt x="971" y="490"/>
                  </a:lnTo>
                  <a:lnTo>
                    <a:pt x="974" y="468"/>
                  </a:lnTo>
                  <a:lnTo>
                    <a:pt x="975" y="446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6" name="Freeform 8"/>
            <p:cNvSpPr>
              <a:spLocks noChangeArrowheads="1"/>
            </p:cNvSpPr>
            <p:nvPr/>
          </p:nvSpPr>
          <p:spPr bwMode="auto">
            <a:xfrm>
              <a:off x="2097" y="228"/>
              <a:ext cx="271" cy="220"/>
            </a:xfrm>
            <a:custGeom>
              <a:avLst/>
              <a:gdLst>
                <a:gd name="T0" fmla="*/ 271 w 1201"/>
                <a:gd name="T1" fmla="*/ 220 h 973"/>
                <a:gd name="T2" fmla="*/ 40 w 1201"/>
                <a:gd name="T3" fmla="*/ 220 h 973"/>
                <a:gd name="T4" fmla="*/ 40 w 1201"/>
                <a:gd name="T5" fmla="*/ 151 h 973"/>
                <a:gd name="T6" fmla="*/ 0 w 1201"/>
                <a:gd name="T7" fmla="*/ 166 h 973"/>
                <a:gd name="T8" fmla="*/ 0 w 1201"/>
                <a:gd name="T9" fmla="*/ 132 h 973"/>
                <a:gd name="T10" fmla="*/ 40 w 1201"/>
                <a:gd name="T11" fmla="*/ 117 h 973"/>
                <a:gd name="T12" fmla="*/ 40 w 1201"/>
                <a:gd name="T13" fmla="*/ 4 h 973"/>
                <a:gd name="T14" fmla="*/ 126 w 1201"/>
                <a:gd name="T15" fmla="*/ 0 h 973"/>
                <a:gd name="T16" fmla="*/ 126 w 1201"/>
                <a:gd name="T17" fmla="*/ 85 h 973"/>
                <a:gd name="T18" fmla="*/ 201 w 1201"/>
                <a:gd name="T19" fmla="*/ 54 h 973"/>
                <a:gd name="T20" fmla="*/ 201 w 1201"/>
                <a:gd name="T21" fmla="*/ 90 h 973"/>
                <a:gd name="T22" fmla="*/ 126 w 1201"/>
                <a:gd name="T23" fmla="*/ 120 h 973"/>
                <a:gd name="T24" fmla="*/ 126 w 1201"/>
                <a:gd name="T25" fmla="*/ 178 h 973"/>
                <a:gd name="T26" fmla="*/ 271 w 1201"/>
                <a:gd name="T27" fmla="*/ 177 h 973"/>
                <a:gd name="T28" fmla="*/ 271 w 1201"/>
                <a:gd name="T29" fmla="*/ 220 h 9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01"/>
                <a:gd name="T46" fmla="*/ 0 h 973"/>
                <a:gd name="T47" fmla="*/ 1201 w 1201"/>
                <a:gd name="T48" fmla="*/ 973 h 97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01" h="973">
                  <a:moveTo>
                    <a:pt x="1200" y="971"/>
                  </a:moveTo>
                  <a:lnTo>
                    <a:pt x="176" y="972"/>
                  </a:lnTo>
                  <a:lnTo>
                    <a:pt x="176" y="669"/>
                  </a:lnTo>
                  <a:lnTo>
                    <a:pt x="0" y="736"/>
                  </a:lnTo>
                  <a:lnTo>
                    <a:pt x="0" y="583"/>
                  </a:lnTo>
                  <a:lnTo>
                    <a:pt x="176" y="516"/>
                  </a:lnTo>
                  <a:lnTo>
                    <a:pt x="176" y="17"/>
                  </a:lnTo>
                  <a:lnTo>
                    <a:pt x="559" y="0"/>
                  </a:lnTo>
                  <a:lnTo>
                    <a:pt x="559" y="374"/>
                  </a:lnTo>
                  <a:lnTo>
                    <a:pt x="890" y="238"/>
                  </a:lnTo>
                  <a:lnTo>
                    <a:pt x="890" y="398"/>
                  </a:lnTo>
                  <a:lnTo>
                    <a:pt x="559" y="529"/>
                  </a:lnTo>
                  <a:lnTo>
                    <a:pt x="559" y="787"/>
                  </a:lnTo>
                  <a:lnTo>
                    <a:pt x="1200" y="781"/>
                  </a:lnTo>
                  <a:lnTo>
                    <a:pt x="1200" y="971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7" name="Freeform 9"/>
            <p:cNvSpPr>
              <a:spLocks noChangeArrowheads="1"/>
            </p:cNvSpPr>
            <p:nvPr/>
          </p:nvSpPr>
          <p:spPr bwMode="auto">
            <a:xfrm>
              <a:off x="2391" y="208"/>
              <a:ext cx="336" cy="242"/>
            </a:xfrm>
            <a:custGeom>
              <a:avLst/>
              <a:gdLst>
                <a:gd name="T0" fmla="*/ 329 w 1488"/>
                <a:gd name="T1" fmla="*/ 158 h 1078"/>
                <a:gd name="T2" fmla="*/ 310 w 1488"/>
                <a:gd name="T3" fmla="*/ 191 h 1078"/>
                <a:gd name="T4" fmla="*/ 291 w 1488"/>
                <a:gd name="T5" fmla="*/ 209 h 1078"/>
                <a:gd name="T6" fmla="*/ 266 w 1488"/>
                <a:gd name="T7" fmla="*/ 223 h 1078"/>
                <a:gd name="T8" fmla="*/ 238 w 1488"/>
                <a:gd name="T9" fmla="*/ 233 h 1078"/>
                <a:gd name="T10" fmla="*/ 187 w 1488"/>
                <a:gd name="T11" fmla="*/ 241 h 1078"/>
                <a:gd name="T12" fmla="*/ 114 w 1488"/>
                <a:gd name="T13" fmla="*/ 237 h 1078"/>
                <a:gd name="T14" fmla="*/ 83 w 1488"/>
                <a:gd name="T15" fmla="*/ 229 h 1078"/>
                <a:gd name="T16" fmla="*/ 56 w 1488"/>
                <a:gd name="T17" fmla="*/ 217 h 1078"/>
                <a:gd name="T18" fmla="*/ 34 w 1488"/>
                <a:gd name="T19" fmla="*/ 202 h 1078"/>
                <a:gd name="T20" fmla="*/ 17 w 1488"/>
                <a:gd name="T21" fmla="*/ 183 h 1078"/>
                <a:gd name="T22" fmla="*/ 1 w 1488"/>
                <a:gd name="T23" fmla="*/ 138 h 1078"/>
                <a:gd name="T24" fmla="*/ 6 w 1488"/>
                <a:gd name="T25" fmla="*/ 87 h 1078"/>
                <a:gd name="T26" fmla="*/ 25 w 1488"/>
                <a:gd name="T27" fmla="*/ 55 h 1078"/>
                <a:gd name="T28" fmla="*/ 45 w 1488"/>
                <a:gd name="T29" fmla="*/ 37 h 1078"/>
                <a:gd name="T30" fmla="*/ 69 w 1488"/>
                <a:gd name="T31" fmla="*/ 22 h 1078"/>
                <a:gd name="T32" fmla="*/ 98 w 1488"/>
                <a:gd name="T33" fmla="*/ 11 h 1078"/>
                <a:gd name="T34" fmla="*/ 149 w 1488"/>
                <a:gd name="T35" fmla="*/ 2 h 1078"/>
                <a:gd name="T36" fmla="*/ 222 w 1488"/>
                <a:gd name="T37" fmla="*/ 2 h 1078"/>
                <a:gd name="T38" fmla="*/ 252 w 1488"/>
                <a:gd name="T39" fmla="*/ 9 h 1078"/>
                <a:gd name="T40" fmla="*/ 279 w 1488"/>
                <a:gd name="T41" fmla="*/ 21 h 1078"/>
                <a:gd name="T42" fmla="*/ 301 w 1488"/>
                <a:gd name="T43" fmla="*/ 36 h 1078"/>
                <a:gd name="T44" fmla="*/ 318 w 1488"/>
                <a:gd name="T45" fmla="*/ 55 h 1078"/>
                <a:gd name="T46" fmla="*/ 335 w 1488"/>
                <a:gd name="T47" fmla="*/ 103 h 1078"/>
                <a:gd name="T48" fmla="*/ 245 w 1488"/>
                <a:gd name="T49" fmla="*/ 104 h 1078"/>
                <a:gd name="T50" fmla="*/ 241 w 1488"/>
                <a:gd name="T51" fmla="*/ 87 h 1078"/>
                <a:gd name="T52" fmla="*/ 234 w 1488"/>
                <a:gd name="T53" fmla="*/ 73 h 1078"/>
                <a:gd name="T54" fmla="*/ 225 w 1488"/>
                <a:gd name="T55" fmla="*/ 62 h 1078"/>
                <a:gd name="T56" fmla="*/ 214 w 1488"/>
                <a:gd name="T57" fmla="*/ 54 h 1078"/>
                <a:gd name="T58" fmla="*/ 201 w 1488"/>
                <a:gd name="T59" fmla="*/ 48 h 1078"/>
                <a:gd name="T60" fmla="*/ 187 w 1488"/>
                <a:gd name="T61" fmla="*/ 45 h 1078"/>
                <a:gd name="T62" fmla="*/ 172 w 1488"/>
                <a:gd name="T63" fmla="*/ 44 h 1078"/>
                <a:gd name="T64" fmla="*/ 156 w 1488"/>
                <a:gd name="T65" fmla="*/ 45 h 1078"/>
                <a:gd name="T66" fmla="*/ 142 w 1488"/>
                <a:gd name="T67" fmla="*/ 48 h 1078"/>
                <a:gd name="T68" fmla="*/ 129 w 1488"/>
                <a:gd name="T69" fmla="*/ 53 h 1078"/>
                <a:gd name="T70" fmla="*/ 117 w 1488"/>
                <a:gd name="T71" fmla="*/ 61 h 1078"/>
                <a:gd name="T72" fmla="*/ 106 w 1488"/>
                <a:gd name="T73" fmla="*/ 71 h 1078"/>
                <a:gd name="T74" fmla="*/ 98 w 1488"/>
                <a:gd name="T75" fmla="*/ 84 h 1078"/>
                <a:gd name="T76" fmla="*/ 93 w 1488"/>
                <a:gd name="T77" fmla="*/ 99 h 1078"/>
                <a:gd name="T78" fmla="*/ 90 w 1488"/>
                <a:gd name="T79" fmla="*/ 123 h 1078"/>
                <a:gd name="T80" fmla="*/ 92 w 1488"/>
                <a:gd name="T81" fmla="*/ 146 h 1078"/>
                <a:gd name="T82" fmla="*/ 98 w 1488"/>
                <a:gd name="T83" fmla="*/ 161 h 1078"/>
                <a:gd name="T84" fmla="*/ 106 w 1488"/>
                <a:gd name="T85" fmla="*/ 173 h 1078"/>
                <a:gd name="T86" fmla="*/ 116 w 1488"/>
                <a:gd name="T87" fmla="*/ 183 h 1078"/>
                <a:gd name="T88" fmla="*/ 128 w 1488"/>
                <a:gd name="T89" fmla="*/ 191 h 1078"/>
                <a:gd name="T90" fmla="*/ 142 w 1488"/>
                <a:gd name="T91" fmla="*/ 195 h 1078"/>
                <a:gd name="T92" fmla="*/ 157 w 1488"/>
                <a:gd name="T93" fmla="*/ 198 h 1078"/>
                <a:gd name="T94" fmla="*/ 172 w 1488"/>
                <a:gd name="T95" fmla="*/ 198 h 1078"/>
                <a:gd name="T96" fmla="*/ 187 w 1488"/>
                <a:gd name="T97" fmla="*/ 196 h 1078"/>
                <a:gd name="T98" fmla="*/ 201 w 1488"/>
                <a:gd name="T99" fmla="*/ 192 h 1078"/>
                <a:gd name="T100" fmla="*/ 214 w 1488"/>
                <a:gd name="T101" fmla="*/ 185 h 1078"/>
                <a:gd name="T102" fmla="*/ 225 w 1488"/>
                <a:gd name="T103" fmla="*/ 177 h 1078"/>
                <a:gd name="T104" fmla="*/ 235 w 1488"/>
                <a:gd name="T105" fmla="*/ 165 h 1078"/>
                <a:gd name="T106" fmla="*/ 241 w 1488"/>
                <a:gd name="T107" fmla="*/ 152 h 1078"/>
                <a:gd name="T108" fmla="*/ 245 w 1488"/>
                <a:gd name="T109" fmla="*/ 135 h 10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88"/>
                <a:gd name="T166" fmla="*/ 0 h 1078"/>
                <a:gd name="T167" fmla="*/ 1488 w 1488"/>
                <a:gd name="T168" fmla="*/ 1078 h 10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88" h="1078">
                  <a:moveTo>
                    <a:pt x="1487" y="523"/>
                  </a:moveTo>
                  <a:lnTo>
                    <a:pt x="1484" y="586"/>
                  </a:lnTo>
                  <a:lnTo>
                    <a:pt x="1475" y="645"/>
                  </a:lnTo>
                  <a:lnTo>
                    <a:pt x="1459" y="702"/>
                  </a:lnTo>
                  <a:lnTo>
                    <a:pt x="1437" y="754"/>
                  </a:lnTo>
                  <a:lnTo>
                    <a:pt x="1409" y="804"/>
                  </a:lnTo>
                  <a:lnTo>
                    <a:pt x="1393" y="827"/>
                  </a:lnTo>
                  <a:lnTo>
                    <a:pt x="1375" y="849"/>
                  </a:lnTo>
                  <a:lnTo>
                    <a:pt x="1356" y="871"/>
                  </a:lnTo>
                  <a:lnTo>
                    <a:pt x="1335" y="892"/>
                  </a:lnTo>
                  <a:lnTo>
                    <a:pt x="1312" y="911"/>
                  </a:lnTo>
                  <a:lnTo>
                    <a:pt x="1288" y="930"/>
                  </a:lnTo>
                  <a:lnTo>
                    <a:pt x="1263" y="948"/>
                  </a:lnTo>
                  <a:lnTo>
                    <a:pt x="1236" y="965"/>
                  </a:lnTo>
                  <a:lnTo>
                    <a:pt x="1208" y="980"/>
                  </a:lnTo>
                  <a:lnTo>
                    <a:pt x="1179" y="994"/>
                  </a:lnTo>
                  <a:lnTo>
                    <a:pt x="1149" y="1008"/>
                  </a:lnTo>
                  <a:lnTo>
                    <a:pt x="1118" y="1020"/>
                  </a:lnTo>
                  <a:lnTo>
                    <a:pt x="1086" y="1031"/>
                  </a:lnTo>
                  <a:lnTo>
                    <a:pt x="1053" y="1040"/>
                  </a:lnTo>
                  <a:lnTo>
                    <a:pt x="1017" y="1049"/>
                  </a:lnTo>
                  <a:lnTo>
                    <a:pt x="981" y="1057"/>
                  </a:lnTo>
                  <a:lnTo>
                    <a:pt x="907" y="1068"/>
                  </a:lnTo>
                  <a:lnTo>
                    <a:pt x="828" y="1075"/>
                  </a:lnTo>
                  <a:lnTo>
                    <a:pt x="743" y="1077"/>
                  </a:lnTo>
                  <a:lnTo>
                    <a:pt x="659" y="1075"/>
                  </a:lnTo>
                  <a:lnTo>
                    <a:pt x="579" y="1068"/>
                  </a:lnTo>
                  <a:lnTo>
                    <a:pt x="504" y="1056"/>
                  </a:lnTo>
                  <a:lnTo>
                    <a:pt x="468" y="1049"/>
                  </a:lnTo>
                  <a:lnTo>
                    <a:pt x="433" y="1041"/>
                  </a:lnTo>
                  <a:lnTo>
                    <a:pt x="400" y="1031"/>
                  </a:lnTo>
                  <a:lnTo>
                    <a:pt x="367" y="1021"/>
                  </a:lnTo>
                  <a:lnTo>
                    <a:pt x="336" y="1009"/>
                  </a:lnTo>
                  <a:lnTo>
                    <a:pt x="306" y="997"/>
                  </a:lnTo>
                  <a:lnTo>
                    <a:pt x="277" y="983"/>
                  </a:lnTo>
                  <a:lnTo>
                    <a:pt x="250" y="968"/>
                  </a:lnTo>
                  <a:lnTo>
                    <a:pt x="223" y="952"/>
                  </a:lnTo>
                  <a:lnTo>
                    <a:pt x="198" y="935"/>
                  </a:lnTo>
                  <a:lnTo>
                    <a:pt x="174" y="917"/>
                  </a:lnTo>
                  <a:lnTo>
                    <a:pt x="151" y="899"/>
                  </a:lnTo>
                  <a:lnTo>
                    <a:pt x="131" y="879"/>
                  </a:lnTo>
                  <a:lnTo>
                    <a:pt x="112" y="859"/>
                  </a:lnTo>
                  <a:lnTo>
                    <a:pt x="93" y="838"/>
                  </a:lnTo>
                  <a:lnTo>
                    <a:pt x="77" y="816"/>
                  </a:lnTo>
                  <a:lnTo>
                    <a:pt x="49" y="771"/>
                  </a:lnTo>
                  <a:lnTo>
                    <a:pt x="28" y="721"/>
                  </a:lnTo>
                  <a:lnTo>
                    <a:pt x="12" y="669"/>
                  </a:lnTo>
                  <a:lnTo>
                    <a:pt x="4" y="614"/>
                  </a:lnTo>
                  <a:lnTo>
                    <a:pt x="0" y="556"/>
                  </a:lnTo>
                  <a:lnTo>
                    <a:pt x="4" y="496"/>
                  </a:lnTo>
                  <a:lnTo>
                    <a:pt x="12" y="440"/>
                  </a:lnTo>
                  <a:lnTo>
                    <a:pt x="28" y="388"/>
                  </a:lnTo>
                  <a:lnTo>
                    <a:pt x="49" y="338"/>
                  </a:lnTo>
                  <a:lnTo>
                    <a:pt x="77" y="290"/>
                  </a:lnTo>
                  <a:lnTo>
                    <a:pt x="93" y="268"/>
                  </a:lnTo>
                  <a:lnTo>
                    <a:pt x="112" y="246"/>
                  </a:lnTo>
                  <a:lnTo>
                    <a:pt x="131" y="225"/>
                  </a:lnTo>
                  <a:lnTo>
                    <a:pt x="151" y="205"/>
                  </a:lnTo>
                  <a:lnTo>
                    <a:pt x="174" y="185"/>
                  </a:lnTo>
                  <a:lnTo>
                    <a:pt x="198" y="166"/>
                  </a:lnTo>
                  <a:lnTo>
                    <a:pt x="223" y="148"/>
                  </a:lnTo>
                  <a:lnTo>
                    <a:pt x="250" y="131"/>
                  </a:lnTo>
                  <a:lnTo>
                    <a:pt x="277" y="115"/>
                  </a:lnTo>
                  <a:lnTo>
                    <a:pt x="306" y="100"/>
                  </a:lnTo>
                  <a:lnTo>
                    <a:pt x="336" y="86"/>
                  </a:lnTo>
                  <a:lnTo>
                    <a:pt x="367" y="73"/>
                  </a:lnTo>
                  <a:lnTo>
                    <a:pt x="400" y="61"/>
                  </a:lnTo>
                  <a:lnTo>
                    <a:pt x="433" y="50"/>
                  </a:lnTo>
                  <a:lnTo>
                    <a:pt x="468" y="41"/>
                  </a:lnTo>
                  <a:lnTo>
                    <a:pt x="504" y="32"/>
                  </a:lnTo>
                  <a:lnTo>
                    <a:pt x="579" y="17"/>
                  </a:lnTo>
                  <a:lnTo>
                    <a:pt x="659" y="7"/>
                  </a:lnTo>
                  <a:lnTo>
                    <a:pt x="743" y="1"/>
                  </a:lnTo>
                  <a:lnTo>
                    <a:pt x="828" y="0"/>
                  </a:lnTo>
                  <a:lnTo>
                    <a:pt x="907" y="3"/>
                  </a:lnTo>
                  <a:lnTo>
                    <a:pt x="981" y="11"/>
                  </a:lnTo>
                  <a:lnTo>
                    <a:pt x="1017" y="17"/>
                  </a:lnTo>
                  <a:lnTo>
                    <a:pt x="1053" y="24"/>
                  </a:lnTo>
                  <a:lnTo>
                    <a:pt x="1086" y="33"/>
                  </a:lnTo>
                  <a:lnTo>
                    <a:pt x="1118" y="42"/>
                  </a:lnTo>
                  <a:lnTo>
                    <a:pt x="1149" y="53"/>
                  </a:lnTo>
                  <a:lnTo>
                    <a:pt x="1179" y="65"/>
                  </a:lnTo>
                  <a:lnTo>
                    <a:pt x="1208" y="78"/>
                  </a:lnTo>
                  <a:lnTo>
                    <a:pt x="1236" y="92"/>
                  </a:lnTo>
                  <a:lnTo>
                    <a:pt x="1263" y="108"/>
                  </a:lnTo>
                  <a:lnTo>
                    <a:pt x="1288" y="124"/>
                  </a:lnTo>
                  <a:lnTo>
                    <a:pt x="1312" y="142"/>
                  </a:lnTo>
                  <a:lnTo>
                    <a:pt x="1335" y="161"/>
                  </a:lnTo>
                  <a:lnTo>
                    <a:pt x="1356" y="181"/>
                  </a:lnTo>
                  <a:lnTo>
                    <a:pt x="1375" y="202"/>
                  </a:lnTo>
                  <a:lnTo>
                    <a:pt x="1393" y="224"/>
                  </a:lnTo>
                  <a:lnTo>
                    <a:pt x="1409" y="246"/>
                  </a:lnTo>
                  <a:lnTo>
                    <a:pt x="1437" y="295"/>
                  </a:lnTo>
                  <a:lnTo>
                    <a:pt x="1459" y="346"/>
                  </a:lnTo>
                  <a:lnTo>
                    <a:pt x="1475" y="402"/>
                  </a:lnTo>
                  <a:lnTo>
                    <a:pt x="1484" y="461"/>
                  </a:lnTo>
                  <a:lnTo>
                    <a:pt x="1487" y="523"/>
                  </a:lnTo>
                  <a:close/>
                  <a:moveTo>
                    <a:pt x="1089" y="531"/>
                  </a:moveTo>
                  <a:lnTo>
                    <a:pt x="1088" y="486"/>
                  </a:lnTo>
                  <a:lnTo>
                    <a:pt x="1085" y="465"/>
                  </a:lnTo>
                  <a:lnTo>
                    <a:pt x="1082" y="445"/>
                  </a:lnTo>
                  <a:lnTo>
                    <a:pt x="1078" y="425"/>
                  </a:lnTo>
                  <a:lnTo>
                    <a:pt x="1074" y="407"/>
                  </a:lnTo>
                  <a:lnTo>
                    <a:pt x="1068" y="389"/>
                  </a:lnTo>
                  <a:lnTo>
                    <a:pt x="1061" y="373"/>
                  </a:lnTo>
                  <a:lnTo>
                    <a:pt x="1054" y="357"/>
                  </a:lnTo>
                  <a:lnTo>
                    <a:pt x="1046" y="342"/>
                  </a:lnTo>
                  <a:lnTo>
                    <a:pt x="1038" y="327"/>
                  </a:lnTo>
                  <a:lnTo>
                    <a:pt x="1028" y="314"/>
                  </a:lnTo>
                  <a:lnTo>
                    <a:pt x="1018" y="301"/>
                  </a:lnTo>
                  <a:lnTo>
                    <a:pt x="1008" y="289"/>
                  </a:lnTo>
                  <a:lnTo>
                    <a:pt x="996" y="278"/>
                  </a:lnTo>
                  <a:lnTo>
                    <a:pt x="985" y="267"/>
                  </a:lnTo>
                  <a:lnTo>
                    <a:pt x="973" y="258"/>
                  </a:lnTo>
                  <a:lnTo>
                    <a:pt x="959" y="248"/>
                  </a:lnTo>
                  <a:lnTo>
                    <a:pt x="946" y="240"/>
                  </a:lnTo>
                  <a:lnTo>
                    <a:pt x="932" y="232"/>
                  </a:lnTo>
                  <a:lnTo>
                    <a:pt x="918" y="225"/>
                  </a:lnTo>
                  <a:lnTo>
                    <a:pt x="903" y="219"/>
                  </a:lnTo>
                  <a:lnTo>
                    <a:pt x="888" y="214"/>
                  </a:lnTo>
                  <a:lnTo>
                    <a:pt x="873" y="210"/>
                  </a:lnTo>
                  <a:lnTo>
                    <a:pt x="858" y="206"/>
                  </a:lnTo>
                  <a:lnTo>
                    <a:pt x="842" y="202"/>
                  </a:lnTo>
                  <a:lnTo>
                    <a:pt x="826" y="200"/>
                  </a:lnTo>
                  <a:lnTo>
                    <a:pt x="810" y="198"/>
                  </a:lnTo>
                  <a:lnTo>
                    <a:pt x="794" y="196"/>
                  </a:lnTo>
                  <a:lnTo>
                    <a:pt x="778" y="196"/>
                  </a:lnTo>
                  <a:lnTo>
                    <a:pt x="761" y="195"/>
                  </a:lnTo>
                  <a:lnTo>
                    <a:pt x="744" y="196"/>
                  </a:lnTo>
                  <a:lnTo>
                    <a:pt x="727" y="196"/>
                  </a:lnTo>
                  <a:lnTo>
                    <a:pt x="709" y="198"/>
                  </a:lnTo>
                  <a:lnTo>
                    <a:pt x="692" y="200"/>
                  </a:lnTo>
                  <a:lnTo>
                    <a:pt x="677" y="202"/>
                  </a:lnTo>
                  <a:lnTo>
                    <a:pt x="661" y="205"/>
                  </a:lnTo>
                  <a:lnTo>
                    <a:pt x="645" y="209"/>
                  </a:lnTo>
                  <a:lnTo>
                    <a:pt x="630" y="213"/>
                  </a:lnTo>
                  <a:lnTo>
                    <a:pt x="615" y="217"/>
                  </a:lnTo>
                  <a:lnTo>
                    <a:pt x="601" y="223"/>
                  </a:lnTo>
                  <a:lnTo>
                    <a:pt x="586" y="228"/>
                  </a:lnTo>
                  <a:lnTo>
                    <a:pt x="572" y="235"/>
                  </a:lnTo>
                  <a:lnTo>
                    <a:pt x="558" y="243"/>
                  </a:lnTo>
                  <a:lnTo>
                    <a:pt x="545" y="251"/>
                  </a:lnTo>
                  <a:lnTo>
                    <a:pt x="531" y="260"/>
                  </a:lnTo>
                  <a:lnTo>
                    <a:pt x="517" y="271"/>
                  </a:lnTo>
                  <a:lnTo>
                    <a:pt x="504" y="282"/>
                  </a:lnTo>
                  <a:lnTo>
                    <a:pt x="492" y="293"/>
                  </a:lnTo>
                  <a:lnTo>
                    <a:pt x="481" y="304"/>
                  </a:lnTo>
                  <a:lnTo>
                    <a:pt x="470" y="316"/>
                  </a:lnTo>
                  <a:lnTo>
                    <a:pt x="460" y="329"/>
                  </a:lnTo>
                  <a:lnTo>
                    <a:pt x="452" y="343"/>
                  </a:lnTo>
                  <a:lnTo>
                    <a:pt x="443" y="358"/>
                  </a:lnTo>
                  <a:lnTo>
                    <a:pt x="435" y="373"/>
                  </a:lnTo>
                  <a:lnTo>
                    <a:pt x="427" y="389"/>
                  </a:lnTo>
                  <a:lnTo>
                    <a:pt x="420" y="406"/>
                  </a:lnTo>
                  <a:lnTo>
                    <a:pt x="415" y="424"/>
                  </a:lnTo>
                  <a:lnTo>
                    <a:pt x="410" y="443"/>
                  </a:lnTo>
                  <a:lnTo>
                    <a:pt x="405" y="462"/>
                  </a:lnTo>
                  <a:lnTo>
                    <a:pt x="402" y="482"/>
                  </a:lnTo>
                  <a:lnTo>
                    <a:pt x="400" y="503"/>
                  </a:lnTo>
                  <a:lnTo>
                    <a:pt x="398" y="547"/>
                  </a:lnTo>
                  <a:lnTo>
                    <a:pt x="400" y="592"/>
                  </a:lnTo>
                  <a:lnTo>
                    <a:pt x="402" y="613"/>
                  </a:lnTo>
                  <a:lnTo>
                    <a:pt x="405" y="632"/>
                  </a:lnTo>
                  <a:lnTo>
                    <a:pt x="409" y="652"/>
                  </a:lnTo>
                  <a:lnTo>
                    <a:pt x="413" y="669"/>
                  </a:lnTo>
                  <a:lnTo>
                    <a:pt x="419" y="686"/>
                  </a:lnTo>
                  <a:lnTo>
                    <a:pt x="425" y="702"/>
                  </a:lnTo>
                  <a:lnTo>
                    <a:pt x="432" y="717"/>
                  </a:lnTo>
                  <a:lnTo>
                    <a:pt x="440" y="732"/>
                  </a:lnTo>
                  <a:lnTo>
                    <a:pt x="449" y="746"/>
                  </a:lnTo>
                  <a:lnTo>
                    <a:pt x="459" y="759"/>
                  </a:lnTo>
                  <a:lnTo>
                    <a:pt x="468" y="771"/>
                  </a:lnTo>
                  <a:lnTo>
                    <a:pt x="479" y="783"/>
                  </a:lnTo>
                  <a:lnTo>
                    <a:pt x="490" y="794"/>
                  </a:lnTo>
                  <a:lnTo>
                    <a:pt x="502" y="805"/>
                  </a:lnTo>
                  <a:lnTo>
                    <a:pt x="514" y="815"/>
                  </a:lnTo>
                  <a:lnTo>
                    <a:pt x="527" y="825"/>
                  </a:lnTo>
                  <a:lnTo>
                    <a:pt x="541" y="833"/>
                  </a:lnTo>
                  <a:lnTo>
                    <a:pt x="554" y="841"/>
                  </a:lnTo>
                  <a:lnTo>
                    <a:pt x="569" y="849"/>
                  </a:lnTo>
                  <a:lnTo>
                    <a:pt x="583" y="855"/>
                  </a:lnTo>
                  <a:lnTo>
                    <a:pt x="598" y="860"/>
                  </a:lnTo>
                  <a:lnTo>
                    <a:pt x="614" y="865"/>
                  </a:lnTo>
                  <a:lnTo>
                    <a:pt x="630" y="869"/>
                  </a:lnTo>
                  <a:lnTo>
                    <a:pt x="646" y="873"/>
                  </a:lnTo>
                  <a:lnTo>
                    <a:pt x="662" y="876"/>
                  </a:lnTo>
                  <a:lnTo>
                    <a:pt x="678" y="878"/>
                  </a:lnTo>
                  <a:lnTo>
                    <a:pt x="694" y="880"/>
                  </a:lnTo>
                  <a:lnTo>
                    <a:pt x="711" y="881"/>
                  </a:lnTo>
                  <a:lnTo>
                    <a:pt x="728" y="882"/>
                  </a:lnTo>
                  <a:lnTo>
                    <a:pt x="744" y="882"/>
                  </a:lnTo>
                  <a:lnTo>
                    <a:pt x="761" y="882"/>
                  </a:lnTo>
                  <a:lnTo>
                    <a:pt x="778" y="881"/>
                  </a:lnTo>
                  <a:lnTo>
                    <a:pt x="794" y="879"/>
                  </a:lnTo>
                  <a:lnTo>
                    <a:pt x="811" y="877"/>
                  </a:lnTo>
                  <a:lnTo>
                    <a:pt x="827" y="874"/>
                  </a:lnTo>
                  <a:lnTo>
                    <a:pt x="843" y="870"/>
                  </a:lnTo>
                  <a:lnTo>
                    <a:pt x="860" y="866"/>
                  </a:lnTo>
                  <a:lnTo>
                    <a:pt x="876" y="861"/>
                  </a:lnTo>
                  <a:lnTo>
                    <a:pt x="892" y="856"/>
                  </a:lnTo>
                  <a:lnTo>
                    <a:pt x="907" y="850"/>
                  </a:lnTo>
                  <a:lnTo>
                    <a:pt x="922" y="842"/>
                  </a:lnTo>
                  <a:lnTo>
                    <a:pt x="936" y="835"/>
                  </a:lnTo>
                  <a:lnTo>
                    <a:pt x="949" y="826"/>
                  </a:lnTo>
                  <a:lnTo>
                    <a:pt x="962" y="818"/>
                  </a:lnTo>
                  <a:lnTo>
                    <a:pt x="974" y="808"/>
                  </a:lnTo>
                  <a:lnTo>
                    <a:pt x="987" y="798"/>
                  </a:lnTo>
                  <a:lnTo>
                    <a:pt x="998" y="787"/>
                  </a:lnTo>
                  <a:lnTo>
                    <a:pt x="1010" y="774"/>
                  </a:lnTo>
                  <a:lnTo>
                    <a:pt x="1020" y="762"/>
                  </a:lnTo>
                  <a:lnTo>
                    <a:pt x="1030" y="749"/>
                  </a:lnTo>
                  <a:lnTo>
                    <a:pt x="1039" y="735"/>
                  </a:lnTo>
                  <a:lnTo>
                    <a:pt x="1047" y="721"/>
                  </a:lnTo>
                  <a:lnTo>
                    <a:pt x="1055" y="706"/>
                  </a:lnTo>
                  <a:lnTo>
                    <a:pt x="1062" y="691"/>
                  </a:lnTo>
                  <a:lnTo>
                    <a:pt x="1068" y="676"/>
                  </a:lnTo>
                  <a:lnTo>
                    <a:pt x="1074" y="659"/>
                  </a:lnTo>
                  <a:lnTo>
                    <a:pt x="1079" y="640"/>
                  </a:lnTo>
                  <a:lnTo>
                    <a:pt x="1082" y="621"/>
                  </a:lnTo>
                  <a:lnTo>
                    <a:pt x="1085" y="600"/>
                  </a:lnTo>
                  <a:lnTo>
                    <a:pt x="1088" y="578"/>
                  </a:lnTo>
                  <a:lnTo>
                    <a:pt x="1089" y="531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8" name="Freeform 10"/>
            <p:cNvSpPr>
              <a:spLocks noChangeArrowheads="1"/>
            </p:cNvSpPr>
            <p:nvPr/>
          </p:nvSpPr>
          <p:spPr bwMode="auto">
            <a:xfrm>
              <a:off x="2750" y="193"/>
              <a:ext cx="477" cy="254"/>
            </a:xfrm>
            <a:custGeom>
              <a:avLst/>
              <a:gdLst>
                <a:gd name="T0" fmla="*/ 477 w 2109"/>
                <a:gd name="T1" fmla="*/ 6 h 1123"/>
                <a:gd name="T2" fmla="*/ 389 w 2109"/>
                <a:gd name="T3" fmla="*/ 254 h 1123"/>
                <a:gd name="T4" fmla="*/ 310 w 2109"/>
                <a:gd name="T5" fmla="*/ 254 h 1123"/>
                <a:gd name="T6" fmla="*/ 293 w 2109"/>
                <a:gd name="T7" fmla="*/ 254 h 1123"/>
                <a:gd name="T8" fmla="*/ 237 w 2109"/>
                <a:gd name="T9" fmla="*/ 98 h 1123"/>
                <a:gd name="T10" fmla="*/ 183 w 2109"/>
                <a:gd name="T11" fmla="*/ 254 h 1123"/>
                <a:gd name="T12" fmla="*/ 88 w 2109"/>
                <a:gd name="T13" fmla="*/ 254 h 1123"/>
                <a:gd name="T14" fmla="*/ 0 w 2109"/>
                <a:gd name="T15" fmla="*/ 12 h 1123"/>
                <a:gd name="T16" fmla="*/ 90 w 2109"/>
                <a:gd name="T17" fmla="*/ 8 h 1123"/>
                <a:gd name="T18" fmla="*/ 138 w 2109"/>
                <a:gd name="T19" fmla="*/ 172 h 1123"/>
                <a:gd name="T20" fmla="*/ 197 w 2109"/>
                <a:gd name="T21" fmla="*/ 4 h 1123"/>
                <a:gd name="T22" fmla="*/ 283 w 2109"/>
                <a:gd name="T23" fmla="*/ 0 h 1123"/>
                <a:gd name="T24" fmla="*/ 310 w 2109"/>
                <a:gd name="T25" fmla="*/ 82 h 1123"/>
                <a:gd name="T26" fmla="*/ 338 w 2109"/>
                <a:gd name="T27" fmla="*/ 170 h 1123"/>
                <a:gd name="T28" fmla="*/ 389 w 2109"/>
                <a:gd name="T29" fmla="*/ 2 h 1123"/>
                <a:gd name="T30" fmla="*/ 477 w 2109"/>
                <a:gd name="T31" fmla="*/ 6 h 11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109"/>
                <a:gd name="T49" fmla="*/ 0 h 1123"/>
                <a:gd name="T50" fmla="*/ 2109 w 2109"/>
                <a:gd name="T51" fmla="*/ 1123 h 11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109" h="1123">
                  <a:moveTo>
                    <a:pt x="2108" y="27"/>
                  </a:moveTo>
                  <a:lnTo>
                    <a:pt x="1719" y="1121"/>
                  </a:lnTo>
                  <a:lnTo>
                    <a:pt x="1370" y="1121"/>
                  </a:lnTo>
                  <a:lnTo>
                    <a:pt x="1296" y="1121"/>
                  </a:lnTo>
                  <a:lnTo>
                    <a:pt x="1050" y="433"/>
                  </a:lnTo>
                  <a:lnTo>
                    <a:pt x="811" y="1121"/>
                  </a:lnTo>
                  <a:lnTo>
                    <a:pt x="389" y="1122"/>
                  </a:lnTo>
                  <a:lnTo>
                    <a:pt x="0" y="54"/>
                  </a:lnTo>
                  <a:lnTo>
                    <a:pt x="399" y="37"/>
                  </a:lnTo>
                  <a:lnTo>
                    <a:pt x="611" y="761"/>
                  </a:lnTo>
                  <a:lnTo>
                    <a:pt x="869" y="17"/>
                  </a:lnTo>
                  <a:lnTo>
                    <a:pt x="1252" y="0"/>
                  </a:lnTo>
                  <a:lnTo>
                    <a:pt x="1370" y="363"/>
                  </a:lnTo>
                  <a:lnTo>
                    <a:pt x="1496" y="752"/>
                  </a:lnTo>
                  <a:lnTo>
                    <a:pt x="1718" y="10"/>
                  </a:lnTo>
                  <a:lnTo>
                    <a:pt x="2108" y="27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59" name="Freeform 11"/>
            <p:cNvSpPr>
              <a:spLocks noChangeArrowheads="1"/>
            </p:cNvSpPr>
            <p:nvPr/>
          </p:nvSpPr>
          <p:spPr bwMode="auto">
            <a:xfrm>
              <a:off x="3232" y="204"/>
              <a:ext cx="330" cy="243"/>
            </a:xfrm>
            <a:custGeom>
              <a:avLst/>
              <a:gdLst>
                <a:gd name="T0" fmla="*/ 0 w 1458"/>
                <a:gd name="T1" fmla="*/ 242 h 1074"/>
                <a:gd name="T2" fmla="*/ 117 w 1458"/>
                <a:gd name="T3" fmla="*/ 0 h 1074"/>
                <a:gd name="T4" fmla="*/ 213 w 1458"/>
                <a:gd name="T5" fmla="*/ 4 h 1074"/>
                <a:gd name="T6" fmla="*/ 330 w 1458"/>
                <a:gd name="T7" fmla="*/ 243 h 1074"/>
                <a:gd name="T8" fmla="*/ 240 w 1458"/>
                <a:gd name="T9" fmla="*/ 243 h 1074"/>
                <a:gd name="T10" fmla="*/ 218 w 1458"/>
                <a:gd name="T11" fmla="*/ 194 h 1074"/>
                <a:gd name="T12" fmla="*/ 109 w 1458"/>
                <a:gd name="T13" fmla="*/ 193 h 1074"/>
                <a:gd name="T14" fmla="*/ 87 w 1458"/>
                <a:gd name="T15" fmla="*/ 243 h 1074"/>
                <a:gd name="T16" fmla="*/ 0 w 1458"/>
                <a:gd name="T17" fmla="*/ 242 h 1074"/>
                <a:gd name="T18" fmla="*/ 199 w 1458"/>
                <a:gd name="T19" fmla="*/ 150 h 1074"/>
                <a:gd name="T20" fmla="*/ 164 w 1458"/>
                <a:gd name="T21" fmla="*/ 70 h 1074"/>
                <a:gd name="T22" fmla="*/ 128 w 1458"/>
                <a:gd name="T23" fmla="*/ 149 h 1074"/>
                <a:gd name="T24" fmla="*/ 199 w 1458"/>
                <a:gd name="T25" fmla="*/ 150 h 10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58"/>
                <a:gd name="T40" fmla="*/ 0 h 1074"/>
                <a:gd name="T41" fmla="*/ 1458 w 1458"/>
                <a:gd name="T42" fmla="*/ 1074 h 107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58" h="1074">
                  <a:moveTo>
                    <a:pt x="0" y="1071"/>
                  </a:moveTo>
                  <a:lnTo>
                    <a:pt x="518" y="0"/>
                  </a:lnTo>
                  <a:lnTo>
                    <a:pt x="939" y="18"/>
                  </a:lnTo>
                  <a:lnTo>
                    <a:pt x="1457" y="1073"/>
                  </a:lnTo>
                  <a:lnTo>
                    <a:pt x="1060" y="1072"/>
                  </a:lnTo>
                  <a:lnTo>
                    <a:pt x="964" y="857"/>
                  </a:lnTo>
                  <a:lnTo>
                    <a:pt x="482" y="852"/>
                  </a:lnTo>
                  <a:lnTo>
                    <a:pt x="386" y="1072"/>
                  </a:lnTo>
                  <a:lnTo>
                    <a:pt x="0" y="1071"/>
                  </a:lnTo>
                  <a:close/>
                  <a:moveTo>
                    <a:pt x="880" y="665"/>
                  </a:moveTo>
                  <a:lnTo>
                    <a:pt x="724" y="311"/>
                  </a:lnTo>
                  <a:lnTo>
                    <a:pt x="566" y="660"/>
                  </a:lnTo>
                  <a:lnTo>
                    <a:pt x="880" y="665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0" name="Freeform 12"/>
            <p:cNvSpPr>
              <a:spLocks noChangeArrowheads="1"/>
            </p:cNvSpPr>
            <p:nvPr/>
          </p:nvSpPr>
          <p:spPr bwMode="auto">
            <a:xfrm>
              <a:off x="3747" y="221"/>
              <a:ext cx="267" cy="226"/>
            </a:xfrm>
            <a:custGeom>
              <a:avLst/>
              <a:gdLst>
                <a:gd name="T0" fmla="*/ 267 w 1181"/>
                <a:gd name="T1" fmla="*/ 86 h 1001"/>
                <a:gd name="T2" fmla="*/ 264 w 1181"/>
                <a:gd name="T3" fmla="*/ 97 h 1001"/>
                <a:gd name="T4" fmla="*/ 259 w 1181"/>
                <a:gd name="T5" fmla="*/ 107 h 1001"/>
                <a:gd name="T6" fmla="*/ 253 w 1181"/>
                <a:gd name="T7" fmla="*/ 117 h 1001"/>
                <a:gd name="T8" fmla="*/ 244 w 1181"/>
                <a:gd name="T9" fmla="*/ 125 h 1001"/>
                <a:gd name="T10" fmla="*/ 232 w 1181"/>
                <a:gd name="T11" fmla="*/ 132 h 1001"/>
                <a:gd name="T12" fmla="*/ 217 w 1181"/>
                <a:gd name="T13" fmla="*/ 140 h 1001"/>
                <a:gd name="T14" fmla="*/ 201 w 1181"/>
                <a:gd name="T15" fmla="*/ 146 h 1001"/>
                <a:gd name="T16" fmla="*/ 188 w 1181"/>
                <a:gd name="T17" fmla="*/ 149 h 1001"/>
                <a:gd name="T18" fmla="*/ 166 w 1181"/>
                <a:gd name="T19" fmla="*/ 152 h 1001"/>
                <a:gd name="T20" fmla="*/ 142 w 1181"/>
                <a:gd name="T21" fmla="*/ 154 h 1001"/>
                <a:gd name="T22" fmla="*/ 87 w 1181"/>
                <a:gd name="T23" fmla="*/ 226 h 1001"/>
                <a:gd name="T24" fmla="*/ 135 w 1181"/>
                <a:gd name="T25" fmla="*/ 6 h 1001"/>
                <a:gd name="T26" fmla="*/ 169 w 1181"/>
                <a:gd name="T27" fmla="*/ 9 h 1001"/>
                <a:gd name="T28" fmla="*/ 187 w 1181"/>
                <a:gd name="T29" fmla="*/ 11 h 1001"/>
                <a:gd name="T30" fmla="*/ 202 w 1181"/>
                <a:gd name="T31" fmla="*/ 15 h 1001"/>
                <a:gd name="T32" fmla="*/ 217 w 1181"/>
                <a:gd name="T33" fmla="*/ 20 h 1001"/>
                <a:gd name="T34" fmla="*/ 231 w 1181"/>
                <a:gd name="T35" fmla="*/ 26 h 1001"/>
                <a:gd name="T36" fmla="*/ 243 w 1181"/>
                <a:gd name="T37" fmla="*/ 34 h 1001"/>
                <a:gd name="T38" fmla="*/ 253 w 1181"/>
                <a:gd name="T39" fmla="*/ 43 h 1001"/>
                <a:gd name="T40" fmla="*/ 261 w 1181"/>
                <a:gd name="T41" fmla="*/ 54 h 1001"/>
                <a:gd name="T42" fmla="*/ 265 w 1181"/>
                <a:gd name="T43" fmla="*/ 66 h 1001"/>
                <a:gd name="T44" fmla="*/ 267 w 1181"/>
                <a:gd name="T45" fmla="*/ 79 h 1001"/>
                <a:gd name="T46" fmla="*/ 177 w 1181"/>
                <a:gd name="T47" fmla="*/ 73 h 1001"/>
                <a:gd name="T48" fmla="*/ 175 w 1181"/>
                <a:gd name="T49" fmla="*/ 67 h 1001"/>
                <a:gd name="T50" fmla="*/ 170 w 1181"/>
                <a:gd name="T51" fmla="*/ 62 h 1001"/>
                <a:gd name="T52" fmla="*/ 165 w 1181"/>
                <a:gd name="T53" fmla="*/ 57 h 1001"/>
                <a:gd name="T54" fmla="*/ 158 w 1181"/>
                <a:gd name="T55" fmla="*/ 54 h 1001"/>
                <a:gd name="T56" fmla="*/ 151 w 1181"/>
                <a:gd name="T57" fmla="*/ 51 h 1001"/>
                <a:gd name="T58" fmla="*/ 142 w 1181"/>
                <a:gd name="T59" fmla="*/ 49 h 1001"/>
                <a:gd name="T60" fmla="*/ 133 w 1181"/>
                <a:gd name="T61" fmla="*/ 47 h 1001"/>
                <a:gd name="T62" fmla="*/ 117 w 1181"/>
                <a:gd name="T63" fmla="*/ 46 h 1001"/>
                <a:gd name="T64" fmla="*/ 87 w 1181"/>
                <a:gd name="T65" fmla="*/ 112 h 1001"/>
                <a:gd name="T66" fmla="*/ 121 w 1181"/>
                <a:gd name="T67" fmla="*/ 112 h 1001"/>
                <a:gd name="T68" fmla="*/ 136 w 1181"/>
                <a:gd name="T69" fmla="*/ 112 h 1001"/>
                <a:gd name="T70" fmla="*/ 143 w 1181"/>
                <a:gd name="T71" fmla="*/ 111 h 1001"/>
                <a:gd name="T72" fmla="*/ 152 w 1181"/>
                <a:gd name="T73" fmla="*/ 109 h 1001"/>
                <a:gd name="T74" fmla="*/ 157 w 1181"/>
                <a:gd name="T75" fmla="*/ 107 h 1001"/>
                <a:gd name="T76" fmla="*/ 161 w 1181"/>
                <a:gd name="T77" fmla="*/ 105 h 1001"/>
                <a:gd name="T78" fmla="*/ 166 w 1181"/>
                <a:gd name="T79" fmla="*/ 102 h 1001"/>
                <a:gd name="T80" fmla="*/ 171 w 1181"/>
                <a:gd name="T81" fmla="*/ 98 h 1001"/>
                <a:gd name="T82" fmla="*/ 174 w 1181"/>
                <a:gd name="T83" fmla="*/ 93 h 1001"/>
                <a:gd name="T84" fmla="*/ 176 w 1181"/>
                <a:gd name="T85" fmla="*/ 89 h 1001"/>
                <a:gd name="T86" fmla="*/ 177 w 1181"/>
                <a:gd name="T87" fmla="*/ 83 h 100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81"/>
                <a:gd name="T133" fmla="*/ 0 h 1001"/>
                <a:gd name="T134" fmla="*/ 1181 w 1181"/>
                <a:gd name="T135" fmla="*/ 1001 h 100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81" h="1001">
                  <a:moveTo>
                    <a:pt x="1180" y="350"/>
                  </a:moveTo>
                  <a:lnTo>
                    <a:pt x="1179" y="367"/>
                  </a:lnTo>
                  <a:lnTo>
                    <a:pt x="1179" y="383"/>
                  </a:lnTo>
                  <a:lnTo>
                    <a:pt x="1176" y="399"/>
                  </a:lnTo>
                  <a:lnTo>
                    <a:pt x="1172" y="415"/>
                  </a:lnTo>
                  <a:lnTo>
                    <a:pt x="1167" y="430"/>
                  </a:lnTo>
                  <a:lnTo>
                    <a:pt x="1161" y="446"/>
                  </a:lnTo>
                  <a:lnTo>
                    <a:pt x="1155" y="461"/>
                  </a:lnTo>
                  <a:lnTo>
                    <a:pt x="1147" y="476"/>
                  </a:lnTo>
                  <a:lnTo>
                    <a:pt x="1138" y="491"/>
                  </a:lnTo>
                  <a:lnTo>
                    <a:pt x="1128" y="504"/>
                  </a:lnTo>
                  <a:lnTo>
                    <a:pt x="1117" y="518"/>
                  </a:lnTo>
                  <a:lnTo>
                    <a:pt x="1106" y="530"/>
                  </a:lnTo>
                  <a:lnTo>
                    <a:pt x="1092" y="542"/>
                  </a:lnTo>
                  <a:lnTo>
                    <a:pt x="1079" y="554"/>
                  </a:lnTo>
                  <a:lnTo>
                    <a:pt x="1064" y="564"/>
                  </a:lnTo>
                  <a:lnTo>
                    <a:pt x="1049" y="574"/>
                  </a:lnTo>
                  <a:lnTo>
                    <a:pt x="1028" y="586"/>
                  </a:lnTo>
                  <a:lnTo>
                    <a:pt x="1007" y="598"/>
                  </a:lnTo>
                  <a:lnTo>
                    <a:pt x="985" y="609"/>
                  </a:lnTo>
                  <a:lnTo>
                    <a:pt x="962" y="619"/>
                  </a:lnTo>
                  <a:lnTo>
                    <a:pt x="938" y="628"/>
                  </a:lnTo>
                  <a:lnTo>
                    <a:pt x="913" y="638"/>
                  </a:lnTo>
                  <a:lnTo>
                    <a:pt x="887" y="646"/>
                  </a:lnTo>
                  <a:lnTo>
                    <a:pt x="873" y="650"/>
                  </a:lnTo>
                  <a:lnTo>
                    <a:pt x="859" y="653"/>
                  </a:lnTo>
                  <a:lnTo>
                    <a:pt x="830" y="660"/>
                  </a:lnTo>
                  <a:lnTo>
                    <a:pt x="800" y="666"/>
                  </a:lnTo>
                  <a:lnTo>
                    <a:pt x="768" y="671"/>
                  </a:lnTo>
                  <a:lnTo>
                    <a:pt x="736" y="675"/>
                  </a:lnTo>
                  <a:lnTo>
                    <a:pt x="702" y="678"/>
                  </a:lnTo>
                  <a:lnTo>
                    <a:pt x="666" y="680"/>
                  </a:lnTo>
                  <a:lnTo>
                    <a:pt x="627" y="681"/>
                  </a:lnTo>
                  <a:lnTo>
                    <a:pt x="586" y="681"/>
                  </a:lnTo>
                  <a:lnTo>
                    <a:pt x="385" y="678"/>
                  </a:lnTo>
                  <a:lnTo>
                    <a:pt x="385" y="1000"/>
                  </a:lnTo>
                  <a:lnTo>
                    <a:pt x="0" y="999"/>
                  </a:lnTo>
                  <a:lnTo>
                    <a:pt x="0" y="0"/>
                  </a:lnTo>
                  <a:lnTo>
                    <a:pt x="595" y="26"/>
                  </a:lnTo>
                  <a:lnTo>
                    <a:pt x="659" y="30"/>
                  </a:lnTo>
                  <a:lnTo>
                    <a:pt x="719" y="35"/>
                  </a:lnTo>
                  <a:lnTo>
                    <a:pt x="747" y="38"/>
                  </a:lnTo>
                  <a:lnTo>
                    <a:pt x="774" y="42"/>
                  </a:lnTo>
                  <a:lnTo>
                    <a:pt x="800" y="46"/>
                  </a:lnTo>
                  <a:lnTo>
                    <a:pt x="825" y="50"/>
                  </a:lnTo>
                  <a:lnTo>
                    <a:pt x="848" y="55"/>
                  </a:lnTo>
                  <a:lnTo>
                    <a:pt x="871" y="61"/>
                  </a:lnTo>
                  <a:lnTo>
                    <a:pt x="894" y="67"/>
                  </a:lnTo>
                  <a:lnTo>
                    <a:pt x="916" y="74"/>
                  </a:lnTo>
                  <a:lnTo>
                    <a:pt x="938" y="81"/>
                  </a:lnTo>
                  <a:lnTo>
                    <a:pt x="959" y="89"/>
                  </a:lnTo>
                  <a:lnTo>
                    <a:pt x="979" y="97"/>
                  </a:lnTo>
                  <a:lnTo>
                    <a:pt x="999" y="106"/>
                  </a:lnTo>
                  <a:lnTo>
                    <a:pt x="1020" y="116"/>
                  </a:lnTo>
                  <a:lnTo>
                    <a:pt x="1041" y="127"/>
                  </a:lnTo>
                  <a:lnTo>
                    <a:pt x="1059" y="138"/>
                  </a:lnTo>
                  <a:lnTo>
                    <a:pt x="1076" y="151"/>
                  </a:lnTo>
                  <a:lnTo>
                    <a:pt x="1092" y="164"/>
                  </a:lnTo>
                  <a:lnTo>
                    <a:pt x="1107" y="177"/>
                  </a:lnTo>
                  <a:lnTo>
                    <a:pt x="1121" y="191"/>
                  </a:lnTo>
                  <a:lnTo>
                    <a:pt x="1133" y="207"/>
                  </a:lnTo>
                  <a:lnTo>
                    <a:pt x="1144" y="222"/>
                  </a:lnTo>
                  <a:lnTo>
                    <a:pt x="1154" y="238"/>
                  </a:lnTo>
                  <a:lnTo>
                    <a:pt x="1162" y="255"/>
                  </a:lnTo>
                  <a:lnTo>
                    <a:pt x="1169" y="273"/>
                  </a:lnTo>
                  <a:lnTo>
                    <a:pt x="1173" y="291"/>
                  </a:lnTo>
                  <a:lnTo>
                    <a:pt x="1178" y="310"/>
                  </a:lnTo>
                  <a:lnTo>
                    <a:pt x="1179" y="330"/>
                  </a:lnTo>
                  <a:lnTo>
                    <a:pt x="1180" y="350"/>
                  </a:lnTo>
                  <a:close/>
                  <a:moveTo>
                    <a:pt x="785" y="345"/>
                  </a:moveTo>
                  <a:lnTo>
                    <a:pt x="784" y="335"/>
                  </a:lnTo>
                  <a:lnTo>
                    <a:pt x="783" y="325"/>
                  </a:lnTo>
                  <a:lnTo>
                    <a:pt x="781" y="316"/>
                  </a:lnTo>
                  <a:lnTo>
                    <a:pt x="777" y="306"/>
                  </a:lnTo>
                  <a:lnTo>
                    <a:pt x="773" y="298"/>
                  </a:lnTo>
                  <a:lnTo>
                    <a:pt x="767" y="289"/>
                  </a:lnTo>
                  <a:lnTo>
                    <a:pt x="761" y="281"/>
                  </a:lnTo>
                  <a:lnTo>
                    <a:pt x="754" y="273"/>
                  </a:lnTo>
                  <a:lnTo>
                    <a:pt x="746" y="266"/>
                  </a:lnTo>
                  <a:lnTo>
                    <a:pt x="738" y="260"/>
                  </a:lnTo>
                  <a:lnTo>
                    <a:pt x="730" y="253"/>
                  </a:lnTo>
                  <a:lnTo>
                    <a:pt x="720" y="247"/>
                  </a:lnTo>
                  <a:lnTo>
                    <a:pt x="710" y="242"/>
                  </a:lnTo>
                  <a:lnTo>
                    <a:pt x="701" y="238"/>
                  </a:lnTo>
                  <a:lnTo>
                    <a:pt x="690" y="234"/>
                  </a:lnTo>
                  <a:lnTo>
                    <a:pt x="680" y="230"/>
                  </a:lnTo>
                  <a:lnTo>
                    <a:pt x="666" y="226"/>
                  </a:lnTo>
                  <a:lnTo>
                    <a:pt x="652" y="222"/>
                  </a:lnTo>
                  <a:lnTo>
                    <a:pt x="639" y="219"/>
                  </a:lnTo>
                  <a:lnTo>
                    <a:pt x="626" y="216"/>
                  </a:lnTo>
                  <a:lnTo>
                    <a:pt x="614" y="214"/>
                  </a:lnTo>
                  <a:lnTo>
                    <a:pt x="601" y="212"/>
                  </a:lnTo>
                  <a:lnTo>
                    <a:pt x="587" y="210"/>
                  </a:lnTo>
                  <a:lnTo>
                    <a:pt x="575" y="209"/>
                  </a:lnTo>
                  <a:lnTo>
                    <a:pt x="548" y="207"/>
                  </a:lnTo>
                  <a:lnTo>
                    <a:pt x="516" y="205"/>
                  </a:lnTo>
                  <a:lnTo>
                    <a:pt x="440" y="202"/>
                  </a:lnTo>
                  <a:lnTo>
                    <a:pt x="385" y="200"/>
                  </a:lnTo>
                  <a:lnTo>
                    <a:pt x="385" y="494"/>
                  </a:lnTo>
                  <a:lnTo>
                    <a:pt x="412" y="495"/>
                  </a:lnTo>
                  <a:lnTo>
                    <a:pt x="514" y="497"/>
                  </a:lnTo>
                  <a:lnTo>
                    <a:pt x="537" y="497"/>
                  </a:lnTo>
                  <a:lnTo>
                    <a:pt x="560" y="497"/>
                  </a:lnTo>
                  <a:lnTo>
                    <a:pt x="580" y="495"/>
                  </a:lnTo>
                  <a:lnTo>
                    <a:pt x="600" y="494"/>
                  </a:lnTo>
                  <a:lnTo>
                    <a:pt x="608" y="493"/>
                  </a:lnTo>
                  <a:lnTo>
                    <a:pt x="615" y="492"/>
                  </a:lnTo>
                  <a:lnTo>
                    <a:pt x="631" y="490"/>
                  </a:lnTo>
                  <a:lnTo>
                    <a:pt x="648" y="487"/>
                  </a:lnTo>
                  <a:lnTo>
                    <a:pt x="665" y="483"/>
                  </a:lnTo>
                  <a:lnTo>
                    <a:pt x="673" y="481"/>
                  </a:lnTo>
                  <a:lnTo>
                    <a:pt x="680" y="478"/>
                  </a:lnTo>
                  <a:lnTo>
                    <a:pt x="688" y="476"/>
                  </a:lnTo>
                  <a:lnTo>
                    <a:pt x="695" y="474"/>
                  </a:lnTo>
                  <a:lnTo>
                    <a:pt x="702" y="471"/>
                  </a:lnTo>
                  <a:lnTo>
                    <a:pt x="708" y="468"/>
                  </a:lnTo>
                  <a:lnTo>
                    <a:pt x="713" y="466"/>
                  </a:lnTo>
                  <a:lnTo>
                    <a:pt x="718" y="463"/>
                  </a:lnTo>
                  <a:lnTo>
                    <a:pt x="727" y="457"/>
                  </a:lnTo>
                  <a:lnTo>
                    <a:pt x="736" y="451"/>
                  </a:lnTo>
                  <a:lnTo>
                    <a:pt x="744" y="445"/>
                  </a:lnTo>
                  <a:lnTo>
                    <a:pt x="751" y="439"/>
                  </a:lnTo>
                  <a:lnTo>
                    <a:pt x="757" y="433"/>
                  </a:lnTo>
                  <a:lnTo>
                    <a:pt x="762" y="427"/>
                  </a:lnTo>
                  <a:lnTo>
                    <a:pt x="767" y="421"/>
                  </a:lnTo>
                  <a:lnTo>
                    <a:pt x="771" y="414"/>
                  </a:lnTo>
                  <a:lnTo>
                    <a:pt x="774" y="408"/>
                  </a:lnTo>
                  <a:lnTo>
                    <a:pt x="777" y="401"/>
                  </a:lnTo>
                  <a:lnTo>
                    <a:pt x="780" y="393"/>
                  </a:lnTo>
                  <a:lnTo>
                    <a:pt x="781" y="384"/>
                  </a:lnTo>
                  <a:lnTo>
                    <a:pt x="783" y="375"/>
                  </a:lnTo>
                  <a:lnTo>
                    <a:pt x="784" y="366"/>
                  </a:lnTo>
                  <a:lnTo>
                    <a:pt x="785" y="345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1" name="Freeform 13"/>
            <p:cNvSpPr>
              <a:spLocks noChangeArrowheads="1"/>
            </p:cNvSpPr>
            <p:nvPr/>
          </p:nvSpPr>
          <p:spPr bwMode="auto">
            <a:xfrm>
              <a:off x="4041" y="236"/>
              <a:ext cx="336" cy="215"/>
            </a:xfrm>
            <a:custGeom>
              <a:avLst/>
              <a:gdLst>
                <a:gd name="T0" fmla="*/ 329 w 1488"/>
                <a:gd name="T1" fmla="*/ 144 h 954"/>
                <a:gd name="T2" fmla="*/ 310 w 1488"/>
                <a:gd name="T3" fmla="*/ 172 h 954"/>
                <a:gd name="T4" fmla="*/ 291 w 1488"/>
                <a:gd name="T5" fmla="*/ 187 h 954"/>
                <a:gd name="T6" fmla="*/ 266 w 1488"/>
                <a:gd name="T7" fmla="*/ 199 h 954"/>
                <a:gd name="T8" fmla="*/ 238 w 1488"/>
                <a:gd name="T9" fmla="*/ 208 h 954"/>
                <a:gd name="T10" fmla="*/ 187 w 1488"/>
                <a:gd name="T11" fmla="*/ 214 h 954"/>
                <a:gd name="T12" fmla="*/ 114 w 1488"/>
                <a:gd name="T13" fmla="*/ 210 h 954"/>
                <a:gd name="T14" fmla="*/ 83 w 1488"/>
                <a:gd name="T15" fmla="*/ 203 h 954"/>
                <a:gd name="T16" fmla="*/ 56 w 1488"/>
                <a:gd name="T17" fmla="*/ 192 h 954"/>
                <a:gd name="T18" fmla="*/ 34 w 1488"/>
                <a:gd name="T19" fmla="*/ 177 h 954"/>
                <a:gd name="T20" fmla="*/ 17 w 1488"/>
                <a:gd name="T21" fmla="*/ 160 h 954"/>
                <a:gd name="T22" fmla="*/ 1 w 1488"/>
                <a:gd name="T23" fmla="*/ 117 h 954"/>
                <a:gd name="T24" fmla="*/ 6 w 1488"/>
                <a:gd name="T25" fmla="*/ 69 h 954"/>
                <a:gd name="T26" fmla="*/ 25 w 1488"/>
                <a:gd name="T27" fmla="*/ 40 h 954"/>
                <a:gd name="T28" fmla="*/ 45 w 1488"/>
                <a:gd name="T29" fmla="*/ 25 h 954"/>
                <a:gd name="T30" fmla="*/ 69 w 1488"/>
                <a:gd name="T31" fmla="*/ 12 h 954"/>
                <a:gd name="T32" fmla="*/ 98 w 1488"/>
                <a:gd name="T33" fmla="*/ 5 h 954"/>
                <a:gd name="T34" fmla="*/ 149 w 1488"/>
                <a:gd name="T35" fmla="*/ 0 h 954"/>
                <a:gd name="T36" fmla="*/ 222 w 1488"/>
                <a:gd name="T37" fmla="*/ 7 h 954"/>
                <a:gd name="T38" fmla="*/ 252 w 1488"/>
                <a:gd name="T39" fmla="*/ 15 h 954"/>
                <a:gd name="T40" fmla="*/ 279 w 1488"/>
                <a:gd name="T41" fmla="*/ 27 h 954"/>
                <a:gd name="T42" fmla="*/ 301 w 1488"/>
                <a:gd name="T43" fmla="*/ 41 h 954"/>
                <a:gd name="T44" fmla="*/ 318 w 1488"/>
                <a:gd name="T45" fmla="*/ 58 h 954"/>
                <a:gd name="T46" fmla="*/ 335 w 1488"/>
                <a:gd name="T47" fmla="*/ 99 h 954"/>
                <a:gd name="T48" fmla="*/ 245 w 1488"/>
                <a:gd name="T49" fmla="*/ 96 h 954"/>
                <a:gd name="T50" fmla="*/ 241 w 1488"/>
                <a:gd name="T51" fmla="*/ 81 h 954"/>
                <a:gd name="T52" fmla="*/ 234 w 1488"/>
                <a:gd name="T53" fmla="*/ 69 h 954"/>
                <a:gd name="T54" fmla="*/ 225 w 1488"/>
                <a:gd name="T55" fmla="*/ 59 h 954"/>
                <a:gd name="T56" fmla="*/ 214 w 1488"/>
                <a:gd name="T57" fmla="*/ 51 h 954"/>
                <a:gd name="T58" fmla="*/ 201 w 1488"/>
                <a:gd name="T59" fmla="*/ 45 h 954"/>
                <a:gd name="T60" fmla="*/ 187 w 1488"/>
                <a:gd name="T61" fmla="*/ 41 h 954"/>
                <a:gd name="T62" fmla="*/ 172 w 1488"/>
                <a:gd name="T63" fmla="*/ 39 h 954"/>
                <a:gd name="T64" fmla="*/ 156 w 1488"/>
                <a:gd name="T65" fmla="*/ 39 h 954"/>
                <a:gd name="T66" fmla="*/ 142 w 1488"/>
                <a:gd name="T67" fmla="*/ 41 h 954"/>
                <a:gd name="T68" fmla="*/ 129 w 1488"/>
                <a:gd name="T69" fmla="*/ 44 h 954"/>
                <a:gd name="T70" fmla="*/ 117 w 1488"/>
                <a:gd name="T71" fmla="*/ 51 h 954"/>
                <a:gd name="T72" fmla="*/ 106 w 1488"/>
                <a:gd name="T73" fmla="*/ 59 h 954"/>
                <a:gd name="T74" fmla="*/ 98 w 1488"/>
                <a:gd name="T75" fmla="*/ 71 h 954"/>
                <a:gd name="T76" fmla="*/ 93 w 1488"/>
                <a:gd name="T77" fmla="*/ 85 h 954"/>
                <a:gd name="T78" fmla="*/ 90 w 1488"/>
                <a:gd name="T79" fmla="*/ 106 h 954"/>
                <a:gd name="T80" fmla="*/ 92 w 1488"/>
                <a:gd name="T81" fmla="*/ 128 h 954"/>
                <a:gd name="T82" fmla="*/ 98 w 1488"/>
                <a:gd name="T83" fmla="*/ 141 h 954"/>
                <a:gd name="T84" fmla="*/ 106 w 1488"/>
                <a:gd name="T85" fmla="*/ 152 h 954"/>
                <a:gd name="T86" fmla="*/ 116 w 1488"/>
                <a:gd name="T87" fmla="*/ 162 h 954"/>
                <a:gd name="T88" fmla="*/ 128 w 1488"/>
                <a:gd name="T89" fmla="*/ 169 h 954"/>
                <a:gd name="T90" fmla="*/ 142 w 1488"/>
                <a:gd name="T91" fmla="*/ 173 h 954"/>
                <a:gd name="T92" fmla="*/ 157 w 1488"/>
                <a:gd name="T93" fmla="*/ 175 h 954"/>
                <a:gd name="T94" fmla="*/ 172 w 1488"/>
                <a:gd name="T95" fmla="*/ 176 h 954"/>
                <a:gd name="T96" fmla="*/ 187 w 1488"/>
                <a:gd name="T97" fmla="*/ 175 h 954"/>
                <a:gd name="T98" fmla="*/ 201 w 1488"/>
                <a:gd name="T99" fmla="*/ 171 h 954"/>
                <a:gd name="T100" fmla="*/ 214 w 1488"/>
                <a:gd name="T101" fmla="*/ 166 h 954"/>
                <a:gd name="T102" fmla="*/ 225 w 1488"/>
                <a:gd name="T103" fmla="*/ 158 h 954"/>
                <a:gd name="T104" fmla="*/ 235 w 1488"/>
                <a:gd name="T105" fmla="*/ 148 h 954"/>
                <a:gd name="T106" fmla="*/ 241 w 1488"/>
                <a:gd name="T107" fmla="*/ 137 h 954"/>
                <a:gd name="T108" fmla="*/ 245 w 1488"/>
                <a:gd name="T109" fmla="*/ 122 h 9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88"/>
                <a:gd name="T166" fmla="*/ 0 h 954"/>
                <a:gd name="T167" fmla="*/ 1488 w 1488"/>
                <a:gd name="T168" fmla="*/ 954 h 95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88" h="954">
                  <a:moveTo>
                    <a:pt x="1487" y="494"/>
                  </a:moveTo>
                  <a:lnTo>
                    <a:pt x="1484" y="546"/>
                  </a:lnTo>
                  <a:lnTo>
                    <a:pt x="1475" y="594"/>
                  </a:lnTo>
                  <a:lnTo>
                    <a:pt x="1459" y="641"/>
                  </a:lnTo>
                  <a:lnTo>
                    <a:pt x="1437" y="684"/>
                  </a:lnTo>
                  <a:lnTo>
                    <a:pt x="1409" y="725"/>
                  </a:lnTo>
                  <a:lnTo>
                    <a:pt x="1393" y="744"/>
                  </a:lnTo>
                  <a:lnTo>
                    <a:pt x="1375" y="762"/>
                  </a:lnTo>
                  <a:lnTo>
                    <a:pt x="1356" y="780"/>
                  </a:lnTo>
                  <a:lnTo>
                    <a:pt x="1335" y="797"/>
                  </a:lnTo>
                  <a:lnTo>
                    <a:pt x="1312" y="813"/>
                  </a:lnTo>
                  <a:lnTo>
                    <a:pt x="1288" y="829"/>
                  </a:lnTo>
                  <a:lnTo>
                    <a:pt x="1263" y="844"/>
                  </a:lnTo>
                  <a:lnTo>
                    <a:pt x="1236" y="858"/>
                  </a:lnTo>
                  <a:lnTo>
                    <a:pt x="1208" y="871"/>
                  </a:lnTo>
                  <a:lnTo>
                    <a:pt x="1179" y="883"/>
                  </a:lnTo>
                  <a:lnTo>
                    <a:pt x="1149" y="894"/>
                  </a:lnTo>
                  <a:lnTo>
                    <a:pt x="1118" y="904"/>
                  </a:lnTo>
                  <a:lnTo>
                    <a:pt x="1086" y="913"/>
                  </a:lnTo>
                  <a:lnTo>
                    <a:pt x="1053" y="922"/>
                  </a:lnTo>
                  <a:lnTo>
                    <a:pt x="1017" y="929"/>
                  </a:lnTo>
                  <a:lnTo>
                    <a:pt x="981" y="935"/>
                  </a:lnTo>
                  <a:lnTo>
                    <a:pt x="907" y="945"/>
                  </a:lnTo>
                  <a:lnTo>
                    <a:pt x="828" y="951"/>
                  </a:lnTo>
                  <a:lnTo>
                    <a:pt x="743" y="953"/>
                  </a:lnTo>
                  <a:lnTo>
                    <a:pt x="659" y="951"/>
                  </a:lnTo>
                  <a:lnTo>
                    <a:pt x="579" y="945"/>
                  </a:lnTo>
                  <a:lnTo>
                    <a:pt x="504" y="934"/>
                  </a:lnTo>
                  <a:lnTo>
                    <a:pt x="468" y="928"/>
                  </a:lnTo>
                  <a:lnTo>
                    <a:pt x="433" y="921"/>
                  </a:lnTo>
                  <a:lnTo>
                    <a:pt x="400" y="912"/>
                  </a:lnTo>
                  <a:lnTo>
                    <a:pt x="367" y="902"/>
                  </a:lnTo>
                  <a:lnTo>
                    <a:pt x="336" y="891"/>
                  </a:lnTo>
                  <a:lnTo>
                    <a:pt x="306" y="879"/>
                  </a:lnTo>
                  <a:lnTo>
                    <a:pt x="277" y="866"/>
                  </a:lnTo>
                  <a:lnTo>
                    <a:pt x="250" y="852"/>
                  </a:lnTo>
                  <a:lnTo>
                    <a:pt x="223" y="838"/>
                  </a:lnTo>
                  <a:lnTo>
                    <a:pt x="198" y="822"/>
                  </a:lnTo>
                  <a:lnTo>
                    <a:pt x="174" y="805"/>
                  </a:lnTo>
                  <a:lnTo>
                    <a:pt x="151" y="787"/>
                  </a:lnTo>
                  <a:lnTo>
                    <a:pt x="131" y="769"/>
                  </a:lnTo>
                  <a:lnTo>
                    <a:pt x="112" y="750"/>
                  </a:lnTo>
                  <a:lnTo>
                    <a:pt x="93" y="729"/>
                  </a:lnTo>
                  <a:lnTo>
                    <a:pt x="77" y="709"/>
                  </a:lnTo>
                  <a:lnTo>
                    <a:pt x="49" y="665"/>
                  </a:lnTo>
                  <a:lnTo>
                    <a:pt x="28" y="619"/>
                  </a:lnTo>
                  <a:lnTo>
                    <a:pt x="12" y="569"/>
                  </a:lnTo>
                  <a:lnTo>
                    <a:pt x="4" y="517"/>
                  </a:lnTo>
                  <a:lnTo>
                    <a:pt x="0" y="461"/>
                  </a:lnTo>
                  <a:lnTo>
                    <a:pt x="4" y="406"/>
                  </a:lnTo>
                  <a:lnTo>
                    <a:pt x="12" y="353"/>
                  </a:lnTo>
                  <a:lnTo>
                    <a:pt x="28" y="305"/>
                  </a:lnTo>
                  <a:lnTo>
                    <a:pt x="49" y="259"/>
                  </a:lnTo>
                  <a:lnTo>
                    <a:pt x="77" y="216"/>
                  </a:lnTo>
                  <a:lnTo>
                    <a:pt x="93" y="196"/>
                  </a:lnTo>
                  <a:lnTo>
                    <a:pt x="112" y="177"/>
                  </a:lnTo>
                  <a:lnTo>
                    <a:pt x="131" y="159"/>
                  </a:lnTo>
                  <a:lnTo>
                    <a:pt x="151" y="141"/>
                  </a:lnTo>
                  <a:lnTo>
                    <a:pt x="174" y="124"/>
                  </a:lnTo>
                  <a:lnTo>
                    <a:pt x="198" y="109"/>
                  </a:lnTo>
                  <a:lnTo>
                    <a:pt x="223" y="93"/>
                  </a:lnTo>
                  <a:lnTo>
                    <a:pt x="250" y="80"/>
                  </a:lnTo>
                  <a:lnTo>
                    <a:pt x="277" y="67"/>
                  </a:lnTo>
                  <a:lnTo>
                    <a:pt x="306" y="55"/>
                  </a:lnTo>
                  <a:lnTo>
                    <a:pt x="336" y="45"/>
                  </a:lnTo>
                  <a:lnTo>
                    <a:pt x="367" y="36"/>
                  </a:lnTo>
                  <a:lnTo>
                    <a:pt x="400" y="27"/>
                  </a:lnTo>
                  <a:lnTo>
                    <a:pt x="433" y="20"/>
                  </a:lnTo>
                  <a:lnTo>
                    <a:pt x="468" y="14"/>
                  </a:lnTo>
                  <a:lnTo>
                    <a:pt x="504" y="9"/>
                  </a:lnTo>
                  <a:lnTo>
                    <a:pt x="579" y="2"/>
                  </a:lnTo>
                  <a:lnTo>
                    <a:pt x="659" y="0"/>
                  </a:lnTo>
                  <a:lnTo>
                    <a:pt x="743" y="1"/>
                  </a:lnTo>
                  <a:lnTo>
                    <a:pt x="828" y="7"/>
                  </a:lnTo>
                  <a:lnTo>
                    <a:pt x="907" y="16"/>
                  </a:lnTo>
                  <a:lnTo>
                    <a:pt x="981" y="29"/>
                  </a:lnTo>
                  <a:lnTo>
                    <a:pt x="1017" y="38"/>
                  </a:lnTo>
                  <a:lnTo>
                    <a:pt x="1053" y="46"/>
                  </a:lnTo>
                  <a:lnTo>
                    <a:pt x="1086" y="56"/>
                  </a:lnTo>
                  <a:lnTo>
                    <a:pt x="1118" y="66"/>
                  </a:lnTo>
                  <a:lnTo>
                    <a:pt x="1149" y="78"/>
                  </a:lnTo>
                  <a:lnTo>
                    <a:pt x="1179" y="91"/>
                  </a:lnTo>
                  <a:lnTo>
                    <a:pt x="1208" y="103"/>
                  </a:lnTo>
                  <a:lnTo>
                    <a:pt x="1236" y="118"/>
                  </a:lnTo>
                  <a:lnTo>
                    <a:pt x="1263" y="133"/>
                  </a:lnTo>
                  <a:lnTo>
                    <a:pt x="1288" y="149"/>
                  </a:lnTo>
                  <a:lnTo>
                    <a:pt x="1312" y="166"/>
                  </a:lnTo>
                  <a:lnTo>
                    <a:pt x="1335" y="183"/>
                  </a:lnTo>
                  <a:lnTo>
                    <a:pt x="1356" y="201"/>
                  </a:lnTo>
                  <a:lnTo>
                    <a:pt x="1375" y="220"/>
                  </a:lnTo>
                  <a:lnTo>
                    <a:pt x="1393" y="239"/>
                  </a:lnTo>
                  <a:lnTo>
                    <a:pt x="1409" y="259"/>
                  </a:lnTo>
                  <a:lnTo>
                    <a:pt x="1437" y="301"/>
                  </a:lnTo>
                  <a:lnTo>
                    <a:pt x="1459" y="345"/>
                  </a:lnTo>
                  <a:lnTo>
                    <a:pt x="1475" y="392"/>
                  </a:lnTo>
                  <a:lnTo>
                    <a:pt x="1484" y="441"/>
                  </a:lnTo>
                  <a:lnTo>
                    <a:pt x="1487" y="494"/>
                  </a:lnTo>
                  <a:close/>
                  <a:moveTo>
                    <a:pt x="1089" y="484"/>
                  </a:moveTo>
                  <a:lnTo>
                    <a:pt x="1088" y="446"/>
                  </a:lnTo>
                  <a:lnTo>
                    <a:pt x="1085" y="427"/>
                  </a:lnTo>
                  <a:lnTo>
                    <a:pt x="1082" y="410"/>
                  </a:lnTo>
                  <a:lnTo>
                    <a:pt x="1078" y="393"/>
                  </a:lnTo>
                  <a:lnTo>
                    <a:pt x="1074" y="377"/>
                  </a:lnTo>
                  <a:lnTo>
                    <a:pt x="1068" y="361"/>
                  </a:lnTo>
                  <a:lnTo>
                    <a:pt x="1061" y="347"/>
                  </a:lnTo>
                  <a:lnTo>
                    <a:pt x="1054" y="333"/>
                  </a:lnTo>
                  <a:lnTo>
                    <a:pt x="1046" y="319"/>
                  </a:lnTo>
                  <a:lnTo>
                    <a:pt x="1038" y="306"/>
                  </a:lnTo>
                  <a:lnTo>
                    <a:pt x="1028" y="294"/>
                  </a:lnTo>
                  <a:lnTo>
                    <a:pt x="1018" y="282"/>
                  </a:lnTo>
                  <a:lnTo>
                    <a:pt x="1008" y="272"/>
                  </a:lnTo>
                  <a:lnTo>
                    <a:pt x="996" y="261"/>
                  </a:lnTo>
                  <a:lnTo>
                    <a:pt x="985" y="251"/>
                  </a:lnTo>
                  <a:lnTo>
                    <a:pt x="973" y="242"/>
                  </a:lnTo>
                  <a:lnTo>
                    <a:pt x="959" y="233"/>
                  </a:lnTo>
                  <a:lnTo>
                    <a:pt x="946" y="225"/>
                  </a:lnTo>
                  <a:lnTo>
                    <a:pt x="932" y="218"/>
                  </a:lnTo>
                  <a:lnTo>
                    <a:pt x="918" y="211"/>
                  </a:lnTo>
                  <a:lnTo>
                    <a:pt x="903" y="205"/>
                  </a:lnTo>
                  <a:lnTo>
                    <a:pt x="888" y="199"/>
                  </a:lnTo>
                  <a:lnTo>
                    <a:pt x="873" y="194"/>
                  </a:lnTo>
                  <a:lnTo>
                    <a:pt x="858" y="190"/>
                  </a:lnTo>
                  <a:lnTo>
                    <a:pt x="842" y="186"/>
                  </a:lnTo>
                  <a:lnTo>
                    <a:pt x="826" y="183"/>
                  </a:lnTo>
                  <a:lnTo>
                    <a:pt x="810" y="180"/>
                  </a:lnTo>
                  <a:lnTo>
                    <a:pt x="794" y="177"/>
                  </a:lnTo>
                  <a:lnTo>
                    <a:pt x="778" y="176"/>
                  </a:lnTo>
                  <a:lnTo>
                    <a:pt x="761" y="174"/>
                  </a:lnTo>
                  <a:lnTo>
                    <a:pt x="744" y="174"/>
                  </a:lnTo>
                  <a:lnTo>
                    <a:pt x="727" y="173"/>
                  </a:lnTo>
                  <a:lnTo>
                    <a:pt x="709" y="173"/>
                  </a:lnTo>
                  <a:lnTo>
                    <a:pt x="692" y="174"/>
                  </a:lnTo>
                  <a:lnTo>
                    <a:pt x="677" y="175"/>
                  </a:lnTo>
                  <a:lnTo>
                    <a:pt x="661" y="176"/>
                  </a:lnTo>
                  <a:lnTo>
                    <a:pt x="645" y="178"/>
                  </a:lnTo>
                  <a:lnTo>
                    <a:pt x="630" y="181"/>
                  </a:lnTo>
                  <a:lnTo>
                    <a:pt x="615" y="184"/>
                  </a:lnTo>
                  <a:lnTo>
                    <a:pt x="601" y="188"/>
                  </a:lnTo>
                  <a:lnTo>
                    <a:pt x="586" y="192"/>
                  </a:lnTo>
                  <a:lnTo>
                    <a:pt x="572" y="197"/>
                  </a:lnTo>
                  <a:lnTo>
                    <a:pt x="558" y="203"/>
                  </a:lnTo>
                  <a:lnTo>
                    <a:pt x="545" y="210"/>
                  </a:lnTo>
                  <a:lnTo>
                    <a:pt x="531" y="217"/>
                  </a:lnTo>
                  <a:lnTo>
                    <a:pt x="517" y="226"/>
                  </a:lnTo>
                  <a:lnTo>
                    <a:pt x="504" y="235"/>
                  </a:lnTo>
                  <a:lnTo>
                    <a:pt x="492" y="244"/>
                  </a:lnTo>
                  <a:lnTo>
                    <a:pt x="481" y="254"/>
                  </a:lnTo>
                  <a:lnTo>
                    <a:pt x="470" y="264"/>
                  </a:lnTo>
                  <a:lnTo>
                    <a:pt x="460" y="275"/>
                  </a:lnTo>
                  <a:lnTo>
                    <a:pt x="452" y="287"/>
                  </a:lnTo>
                  <a:lnTo>
                    <a:pt x="443" y="300"/>
                  </a:lnTo>
                  <a:lnTo>
                    <a:pt x="435" y="314"/>
                  </a:lnTo>
                  <a:lnTo>
                    <a:pt x="427" y="328"/>
                  </a:lnTo>
                  <a:lnTo>
                    <a:pt x="420" y="343"/>
                  </a:lnTo>
                  <a:lnTo>
                    <a:pt x="415" y="359"/>
                  </a:lnTo>
                  <a:lnTo>
                    <a:pt x="410" y="376"/>
                  </a:lnTo>
                  <a:lnTo>
                    <a:pt x="405" y="393"/>
                  </a:lnTo>
                  <a:lnTo>
                    <a:pt x="402" y="411"/>
                  </a:lnTo>
                  <a:lnTo>
                    <a:pt x="400" y="430"/>
                  </a:lnTo>
                  <a:lnTo>
                    <a:pt x="398" y="470"/>
                  </a:lnTo>
                  <a:lnTo>
                    <a:pt x="400" y="511"/>
                  </a:lnTo>
                  <a:lnTo>
                    <a:pt x="402" y="530"/>
                  </a:lnTo>
                  <a:lnTo>
                    <a:pt x="405" y="548"/>
                  </a:lnTo>
                  <a:lnTo>
                    <a:pt x="409" y="566"/>
                  </a:lnTo>
                  <a:lnTo>
                    <a:pt x="413" y="582"/>
                  </a:lnTo>
                  <a:lnTo>
                    <a:pt x="419" y="598"/>
                  </a:lnTo>
                  <a:lnTo>
                    <a:pt x="425" y="612"/>
                  </a:lnTo>
                  <a:lnTo>
                    <a:pt x="432" y="626"/>
                  </a:lnTo>
                  <a:lnTo>
                    <a:pt x="440" y="640"/>
                  </a:lnTo>
                  <a:lnTo>
                    <a:pt x="449" y="652"/>
                  </a:lnTo>
                  <a:lnTo>
                    <a:pt x="459" y="665"/>
                  </a:lnTo>
                  <a:lnTo>
                    <a:pt x="468" y="676"/>
                  </a:lnTo>
                  <a:lnTo>
                    <a:pt x="479" y="687"/>
                  </a:lnTo>
                  <a:lnTo>
                    <a:pt x="490" y="697"/>
                  </a:lnTo>
                  <a:lnTo>
                    <a:pt x="502" y="708"/>
                  </a:lnTo>
                  <a:lnTo>
                    <a:pt x="514" y="717"/>
                  </a:lnTo>
                  <a:lnTo>
                    <a:pt x="527" y="726"/>
                  </a:lnTo>
                  <a:lnTo>
                    <a:pt x="541" y="733"/>
                  </a:lnTo>
                  <a:lnTo>
                    <a:pt x="554" y="741"/>
                  </a:lnTo>
                  <a:lnTo>
                    <a:pt x="569" y="748"/>
                  </a:lnTo>
                  <a:lnTo>
                    <a:pt x="583" y="754"/>
                  </a:lnTo>
                  <a:lnTo>
                    <a:pt x="598" y="759"/>
                  </a:lnTo>
                  <a:lnTo>
                    <a:pt x="614" y="764"/>
                  </a:lnTo>
                  <a:lnTo>
                    <a:pt x="630" y="767"/>
                  </a:lnTo>
                  <a:lnTo>
                    <a:pt x="646" y="771"/>
                  </a:lnTo>
                  <a:lnTo>
                    <a:pt x="662" y="774"/>
                  </a:lnTo>
                  <a:lnTo>
                    <a:pt x="678" y="776"/>
                  </a:lnTo>
                  <a:lnTo>
                    <a:pt x="694" y="778"/>
                  </a:lnTo>
                  <a:lnTo>
                    <a:pt x="711" y="780"/>
                  </a:lnTo>
                  <a:lnTo>
                    <a:pt x="728" y="781"/>
                  </a:lnTo>
                  <a:lnTo>
                    <a:pt x="744" y="781"/>
                  </a:lnTo>
                  <a:lnTo>
                    <a:pt x="761" y="780"/>
                  </a:lnTo>
                  <a:lnTo>
                    <a:pt x="778" y="780"/>
                  </a:lnTo>
                  <a:lnTo>
                    <a:pt x="794" y="779"/>
                  </a:lnTo>
                  <a:lnTo>
                    <a:pt x="811" y="777"/>
                  </a:lnTo>
                  <a:lnTo>
                    <a:pt x="827" y="775"/>
                  </a:lnTo>
                  <a:lnTo>
                    <a:pt x="843" y="772"/>
                  </a:lnTo>
                  <a:lnTo>
                    <a:pt x="860" y="768"/>
                  </a:lnTo>
                  <a:lnTo>
                    <a:pt x="876" y="764"/>
                  </a:lnTo>
                  <a:lnTo>
                    <a:pt x="892" y="760"/>
                  </a:lnTo>
                  <a:lnTo>
                    <a:pt x="907" y="755"/>
                  </a:lnTo>
                  <a:lnTo>
                    <a:pt x="922" y="749"/>
                  </a:lnTo>
                  <a:lnTo>
                    <a:pt x="936" y="742"/>
                  </a:lnTo>
                  <a:lnTo>
                    <a:pt x="949" y="735"/>
                  </a:lnTo>
                  <a:lnTo>
                    <a:pt x="962" y="728"/>
                  </a:lnTo>
                  <a:lnTo>
                    <a:pt x="974" y="720"/>
                  </a:lnTo>
                  <a:lnTo>
                    <a:pt x="987" y="711"/>
                  </a:lnTo>
                  <a:lnTo>
                    <a:pt x="998" y="702"/>
                  </a:lnTo>
                  <a:lnTo>
                    <a:pt x="1010" y="691"/>
                  </a:lnTo>
                  <a:lnTo>
                    <a:pt x="1020" y="681"/>
                  </a:lnTo>
                  <a:lnTo>
                    <a:pt x="1030" y="670"/>
                  </a:lnTo>
                  <a:lnTo>
                    <a:pt x="1039" y="658"/>
                  </a:lnTo>
                  <a:lnTo>
                    <a:pt x="1047" y="646"/>
                  </a:lnTo>
                  <a:lnTo>
                    <a:pt x="1055" y="634"/>
                  </a:lnTo>
                  <a:lnTo>
                    <a:pt x="1062" y="621"/>
                  </a:lnTo>
                  <a:lnTo>
                    <a:pt x="1068" y="608"/>
                  </a:lnTo>
                  <a:lnTo>
                    <a:pt x="1074" y="593"/>
                  </a:lnTo>
                  <a:lnTo>
                    <a:pt x="1079" y="577"/>
                  </a:lnTo>
                  <a:lnTo>
                    <a:pt x="1082" y="561"/>
                  </a:lnTo>
                  <a:lnTo>
                    <a:pt x="1085" y="543"/>
                  </a:lnTo>
                  <a:lnTo>
                    <a:pt x="1088" y="525"/>
                  </a:lnTo>
                  <a:lnTo>
                    <a:pt x="1089" y="484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2" name="Freeform 14"/>
            <p:cNvSpPr>
              <a:spLocks noChangeArrowheads="1"/>
            </p:cNvSpPr>
            <p:nvPr/>
          </p:nvSpPr>
          <p:spPr bwMode="auto">
            <a:xfrm>
              <a:off x="4411" y="252"/>
              <a:ext cx="277" cy="198"/>
            </a:xfrm>
            <a:custGeom>
              <a:avLst/>
              <a:gdLst>
                <a:gd name="T0" fmla="*/ 80 w 1224"/>
                <a:gd name="T1" fmla="*/ 196 h 884"/>
                <a:gd name="T2" fmla="*/ 41 w 1224"/>
                <a:gd name="T3" fmla="*/ 191 h 884"/>
                <a:gd name="T4" fmla="*/ 0 w 1224"/>
                <a:gd name="T5" fmla="*/ 136 h 884"/>
                <a:gd name="T6" fmla="*/ 28 w 1224"/>
                <a:gd name="T7" fmla="*/ 145 h 884"/>
                <a:gd name="T8" fmla="*/ 58 w 1224"/>
                <a:gd name="T9" fmla="*/ 154 h 884"/>
                <a:gd name="T10" fmla="*/ 89 w 1224"/>
                <a:gd name="T11" fmla="*/ 160 h 884"/>
                <a:gd name="T12" fmla="*/ 119 w 1224"/>
                <a:gd name="T13" fmla="*/ 163 h 884"/>
                <a:gd name="T14" fmla="*/ 141 w 1224"/>
                <a:gd name="T15" fmla="*/ 162 h 884"/>
                <a:gd name="T16" fmla="*/ 160 w 1224"/>
                <a:gd name="T17" fmla="*/ 161 h 884"/>
                <a:gd name="T18" fmla="*/ 168 w 1224"/>
                <a:gd name="T19" fmla="*/ 159 h 884"/>
                <a:gd name="T20" fmla="*/ 177 w 1224"/>
                <a:gd name="T21" fmla="*/ 156 h 884"/>
                <a:gd name="T22" fmla="*/ 182 w 1224"/>
                <a:gd name="T23" fmla="*/ 153 h 884"/>
                <a:gd name="T24" fmla="*/ 185 w 1224"/>
                <a:gd name="T25" fmla="*/ 151 h 884"/>
                <a:gd name="T26" fmla="*/ 187 w 1224"/>
                <a:gd name="T27" fmla="*/ 146 h 884"/>
                <a:gd name="T28" fmla="*/ 188 w 1224"/>
                <a:gd name="T29" fmla="*/ 142 h 884"/>
                <a:gd name="T30" fmla="*/ 186 w 1224"/>
                <a:gd name="T31" fmla="*/ 138 h 884"/>
                <a:gd name="T32" fmla="*/ 184 w 1224"/>
                <a:gd name="T33" fmla="*/ 136 h 884"/>
                <a:gd name="T34" fmla="*/ 180 w 1224"/>
                <a:gd name="T35" fmla="*/ 133 h 884"/>
                <a:gd name="T36" fmla="*/ 172 w 1224"/>
                <a:gd name="T37" fmla="*/ 130 h 884"/>
                <a:gd name="T38" fmla="*/ 160 w 1224"/>
                <a:gd name="T39" fmla="*/ 126 h 884"/>
                <a:gd name="T40" fmla="*/ 105 w 1224"/>
                <a:gd name="T41" fmla="*/ 118 h 884"/>
                <a:gd name="T42" fmla="*/ 68 w 1224"/>
                <a:gd name="T43" fmla="*/ 111 h 884"/>
                <a:gd name="T44" fmla="*/ 36 w 1224"/>
                <a:gd name="T45" fmla="*/ 100 h 884"/>
                <a:gd name="T46" fmla="*/ 15 w 1224"/>
                <a:gd name="T47" fmla="*/ 87 h 884"/>
                <a:gd name="T48" fmla="*/ 5 w 1224"/>
                <a:gd name="T49" fmla="*/ 70 h 884"/>
                <a:gd name="T50" fmla="*/ 2 w 1224"/>
                <a:gd name="T51" fmla="*/ 53 h 884"/>
                <a:gd name="T52" fmla="*/ 6 w 1224"/>
                <a:gd name="T53" fmla="*/ 40 h 884"/>
                <a:gd name="T54" fmla="*/ 15 w 1224"/>
                <a:gd name="T55" fmla="*/ 29 h 884"/>
                <a:gd name="T56" fmla="*/ 29 w 1224"/>
                <a:gd name="T57" fmla="*/ 19 h 884"/>
                <a:gd name="T58" fmla="*/ 54 w 1224"/>
                <a:gd name="T59" fmla="*/ 9 h 884"/>
                <a:gd name="T60" fmla="*/ 103 w 1224"/>
                <a:gd name="T61" fmla="*/ 1 h 884"/>
                <a:gd name="T62" fmla="*/ 162 w 1224"/>
                <a:gd name="T63" fmla="*/ 1 h 884"/>
                <a:gd name="T64" fmla="*/ 223 w 1224"/>
                <a:gd name="T65" fmla="*/ 9 h 884"/>
                <a:gd name="T66" fmla="*/ 263 w 1224"/>
                <a:gd name="T67" fmla="*/ 60 h 884"/>
                <a:gd name="T68" fmla="*/ 240 w 1224"/>
                <a:gd name="T69" fmla="*/ 53 h 884"/>
                <a:gd name="T70" fmla="*/ 215 w 1224"/>
                <a:gd name="T71" fmla="*/ 45 h 884"/>
                <a:gd name="T72" fmla="*/ 187 w 1224"/>
                <a:gd name="T73" fmla="*/ 39 h 884"/>
                <a:gd name="T74" fmla="*/ 158 w 1224"/>
                <a:gd name="T75" fmla="*/ 36 h 884"/>
                <a:gd name="T76" fmla="*/ 135 w 1224"/>
                <a:gd name="T77" fmla="*/ 35 h 884"/>
                <a:gd name="T78" fmla="*/ 124 w 1224"/>
                <a:gd name="T79" fmla="*/ 36 h 884"/>
                <a:gd name="T80" fmla="*/ 111 w 1224"/>
                <a:gd name="T81" fmla="*/ 38 h 884"/>
                <a:gd name="T82" fmla="*/ 104 w 1224"/>
                <a:gd name="T83" fmla="*/ 41 h 884"/>
                <a:gd name="T84" fmla="*/ 97 w 1224"/>
                <a:gd name="T85" fmla="*/ 44 h 884"/>
                <a:gd name="T86" fmla="*/ 93 w 1224"/>
                <a:gd name="T87" fmla="*/ 48 h 884"/>
                <a:gd name="T88" fmla="*/ 91 w 1224"/>
                <a:gd name="T89" fmla="*/ 53 h 884"/>
                <a:gd name="T90" fmla="*/ 92 w 1224"/>
                <a:gd name="T91" fmla="*/ 57 h 884"/>
                <a:gd name="T92" fmla="*/ 94 w 1224"/>
                <a:gd name="T93" fmla="*/ 60 h 884"/>
                <a:gd name="T94" fmla="*/ 98 w 1224"/>
                <a:gd name="T95" fmla="*/ 63 h 884"/>
                <a:gd name="T96" fmla="*/ 102 w 1224"/>
                <a:gd name="T97" fmla="*/ 65 h 884"/>
                <a:gd name="T98" fmla="*/ 115 w 1224"/>
                <a:gd name="T99" fmla="*/ 69 h 884"/>
                <a:gd name="T100" fmla="*/ 171 w 1224"/>
                <a:gd name="T101" fmla="*/ 79 h 884"/>
                <a:gd name="T102" fmla="*/ 205 w 1224"/>
                <a:gd name="T103" fmla="*/ 85 h 884"/>
                <a:gd name="T104" fmla="*/ 237 w 1224"/>
                <a:gd name="T105" fmla="*/ 94 h 884"/>
                <a:gd name="T106" fmla="*/ 259 w 1224"/>
                <a:gd name="T107" fmla="*/ 105 h 884"/>
                <a:gd name="T108" fmla="*/ 272 w 1224"/>
                <a:gd name="T109" fmla="*/ 119 h 884"/>
                <a:gd name="T110" fmla="*/ 277 w 1224"/>
                <a:gd name="T111" fmla="*/ 137 h 884"/>
                <a:gd name="T112" fmla="*/ 274 w 1224"/>
                <a:gd name="T113" fmla="*/ 150 h 884"/>
                <a:gd name="T114" fmla="*/ 267 w 1224"/>
                <a:gd name="T115" fmla="*/ 161 h 884"/>
                <a:gd name="T116" fmla="*/ 254 w 1224"/>
                <a:gd name="T117" fmla="*/ 172 h 884"/>
                <a:gd name="T118" fmla="*/ 236 w 1224"/>
                <a:gd name="T119" fmla="*/ 181 h 884"/>
                <a:gd name="T120" fmla="*/ 202 w 1224"/>
                <a:gd name="T121" fmla="*/ 191 h 884"/>
                <a:gd name="T122" fmla="*/ 143 w 1224"/>
                <a:gd name="T123" fmla="*/ 198 h 88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24"/>
                <a:gd name="T187" fmla="*/ 0 h 884"/>
                <a:gd name="T188" fmla="*/ 1224 w 1224"/>
                <a:gd name="T189" fmla="*/ 884 h 88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24" h="884">
                  <a:moveTo>
                    <a:pt x="557" y="883"/>
                  </a:moveTo>
                  <a:lnTo>
                    <a:pt x="472" y="882"/>
                  </a:lnTo>
                  <a:lnTo>
                    <a:pt x="392" y="878"/>
                  </a:lnTo>
                  <a:lnTo>
                    <a:pt x="355" y="876"/>
                  </a:lnTo>
                  <a:lnTo>
                    <a:pt x="318" y="872"/>
                  </a:lnTo>
                  <a:lnTo>
                    <a:pt x="282" y="868"/>
                  </a:lnTo>
                  <a:lnTo>
                    <a:pt x="248" y="864"/>
                  </a:lnTo>
                  <a:lnTo>
                    <a:pt x="182" y="853"/>
                  </a:lnTo>
                  <a:lnTo>
                    <a:pt x="119" y="842"/>
                  </a:lnTo>
                  <a:lnTo>
                    <a:pt x="58" y="829"/>
                  </a:lnTo>
                  <a:lnTo>
                    <a:pt x="0" y="815"/>
                  </a:lnTo>
                  <a:lnTo>
                    <a:pt x="0" y="606"/>
                  </a:lnTo>
                  <a:lnTo>
                    <a:pt x="36" y="607"/>
                  </a:lnTo>
                  <a:lnTo>
                    <a:pt x="65" y="621"/>
                  </a:lnTo>
                  <a:lnTo>
                    <a:pt x="94" y="634"/>
                  </a:lnTo>
                  <a:lnTo>
                    <a:pt x="125" y="646"/>
                  </a:lnTo>
                  <a:lnTo>
                    <a:pt x="157" y="658"/>
                  </a:lnTo>
                  <a:lnTo>
                    <a:pt x="188" y="669"/>
                  </a:lnTo>
                  <a:lnTo>
                    <a:pt x="222" y="678"/>
                  </a:lnTo>
                  <a:lnTo>
                    <a:pt x="255" y="687"/>
                  </a:lnTo>
                  <a:lnTo>
                    <a:pt x="290" y="695"/>
                  </a:lnTo>
                  <a:lnTo>
                    <a:pt x="324" y="703"/>
                  </a:lnTo>
                  <a:lnTo>
                    <a:pt x="358" y="709"/>
                  </a:lnTo>
                  <a:lnTo>
                    <a:pt x="392" y="715"/>
                  </a:lnTo>
                  <a:lnTo>
                    <a:pt x="427" y="719"/>
                  </a:lnTo>
                  <a:lnTo>
                    <a:pt x="460" y="722"/>
                  </a:lnTo>
                  <a:lnTo>
                    <a:pt x="493" y="725"/>
                  </a:lnTo>
                  <a:lnTo>
                    <a:pt x="527" y="726"/>
                  </a:lnTo>
                  <a:lnTo>
                    <a:pt x="560" y="727"/>
                  </a:lnTo>
                  <a:lnTo>
                    <a:pt x="578" y="727"/>
                  </a:lnTo>
                  <a:lnTo>
                    <a:pt x="599" y="727"/>
                  </a:lnTo>
                  <a:lnTo>
                    <a:pt x="622" y="725"/>
                  </a:lnTo>
                  <a:lnTo>
                    <a:pt x="647" y="723"/>
                  </a:lnTo>
                  <a:lnTo>
                    <a:pt x="673" y="721"/>
                  </a:lnTo>
                  <a:lnTo>
                    <a:pt x="696" y="719"/>
                  </a:lnTo>
                  <a:lnTo>
                    <a:pt x="707" y="717"/>
                  </a:lnTo>
                  <a:lnTo>
                    <a:pt x="716" y="716"/>
                  </a:lnTo>
                  <a:lnTo>
                    <a:pt x="725" y="714"/>
                  </a:lnTo>
                  <a:lnTo>
                    <a:pt x="734" y="712"/>
                  </a:lnTo>
                  <a:lnTo>
                    <a:pt x="744" y="710"/>
                  </a:lnTo>
                  <a:lnTo>
                    <a:pt x="753" y="707"/>
                  </a:lnTo>
                  <a:lnTo>
                    <a:pt x="763" y="704"/>
                  </a:lnTo>
                  <a:lnTo>
                    <a:pt x="771" y="701"/>
                  </a:lnTo>
                  <a:lnTo>
                    <a:pt x="780" y="697"/>
                  </a:lnTo>
                  <a:lnTo>
                    <a:pt x="788" y="694"/>
                  </a:lnTo>
                  <a:lnTo>
                    <a:pt x="796" y="690"/>
                  </a:lnTo>
                  <a:lnTo>
                    <a:pt x="803" y="686"/>
                  </a:lnTo>
                  <a:lnTo>
                    <a:pt x="806" y="683"/>
                  </a:lnTo>
                  <a:lnTo>
                    <a:pt x="810" y="681"/>
                  </a:lnTo>
                  <a:lnTo>
                    <a:pt x="812" y="679"/>
                  </a:lnTo>
                  <a:lnTo>
                    <a:pt x="815" y="677"/>
                  </a:lnTo>
                  <a:lnTo>
                    <a:pt x="817" y="674"/>
                  </a:lnTo>
                  <a:lnTo>
                    <a:pt x="819" y="671"/>
                  </a:lnTo>
                  <a:lnTo>
                    <a:pt x="824" y="666"/>
                  </a:lnTo>
                  <a:lnTo>
                    <a:pt x="826" y="660"/>
                  </a:lnTo>
                  <a:lnTo>
                    <a:pt x="828" y="654"/>
                  </a:lnTo>
                  <a:lnTo>
                    <a:pt x="830" y="647"/>
                  </a:lnTo>
                  <a:lnTo>
                    <a:pt x="830" y="640"/>
                  </a:lnTo>
                  <a:lnTo>
                    <a:pt x="830" y="636"/>
                  </a:lnTo>
                  <a:lnTo>
                    <a:pt x="829" y="632"/>
                  </a:lnTo>
                  <a:lnTo>
                    <a:pt x="828" y="629"/>
                  </a:lnTo>
                  <a:lnTo>
                    <a:pt x="827" y="625"/>
                  </a:lnTo>
                  <a:lnTo>
                    <a:pt x="825" y="622"/>
                  </a:lnTo>
                  <a:lnTo>
                    <a:pt x="824" y="618"/>
                  </a:lnTo>
                  <a:lnTo>
                    <a:pt x="821" y="615"/>
                  </a:lnTo>
                  <a:lnTo>
                    <a:pt x="818" y="611"/>
                  </a:lnTo>
                  <a:lnTo>
                    <a:pt x="816" y="608"/>
                  </a:lnTo>
                  <a:lnTo>
                    <a:pt x="812" y="605"/>
                  </a:lnTo>
                  <a:lnTo>
                    <a:pt x="809" y="602"/>
                  </a:lnTo>
                  <a:lnTo>
                    <a:pt x="804" y="599"/>
                  </a:lnTo>
                  <a:lnTo>
                    <a:pt x="800" y="596"/>
                  </a:lnTo>
                  <a:lnTo>
                    <a:pt x="796" y="594"/>
                  </a:lnTo>
                  <a:lnTo>
                    <a:pt x="790" y="591"/>
                  </a:lnTo>
                  <a:lnTo>
                    <a:pt x="785" y="588"/>
                  </a:lnTo>
                  <a:lnTo>
                    <a:pt x="774" y="583"/>
                  </a:lnTo>
                  <a:lnTo>
                    <a:pt x="761" y="579"/>
                  </a:lnTo>
                  <a:lnTo>
                    <a:pt x="748" y="574"/>
                  </a:lnTo>
                  <a:lnTo>
                    <a:pt x="735" y="570"/>
                  </a:lnTo>
                  <a:lnTo>
                    <a:pt x="721" y="567"/>
                  </a:lnTo>
                  <a:lnTo>
                    <a:pt x="707" y="563"/>
                  </a:lnTo>
                  <a:lnTo>
                    <a:pt x="692" y="560"/>
                  </a:lnTo>
                  <a:lnTo>
                    <a:pt x="676" y="558"/>
                  </a:lnTo>
                  <a:lnTo>
                    <a:pt x="509" y="533"/>
                  </a:lnTo>
                  <a:lnTo>
                    <a:pt x="465" y="527"/>
                  </a:lnTo>
                  <a:lnTo>
                    <a:pt x="423" y="520"/>
                  </a:lnTo>
                  <a:lnTo>
                    <a:pt x="382" y="512"/>
                  </a:lnTo>
                  <a:lnTo>
                    <a:pt x="342" y="504"/>
                  </a:lnTo>
                  <a:lnTo>
                    <a:pt x="299" y="495"/>
                  </a:lnTo>
                  <a:lnTo>
                    <a:pt x="260" y="484"/>
                  </a:lnTo>
                  <a:lnTo>
                    <a:pt x="223" y="472"/>
                  </a:lnTo>
                  <a:lnTo>
                    <a:pt x="189" y="460"/>
                  </a:lnTo>
                  <a:lnTo>
                    <a:pt x="159" y="447"/>
                  </a:lnTo>
                  <a:lnTo>
                    <a:pt x="131" y="434"/>
                  </a:lnTo>
                  <a:lnTo>
                    <a:pt x="108" y="419"/>
                  </a:lnTo>
                  <a:lnTo>
                    <a:pt x="87" y="404"/>
                  </a:lnTo>
                  <a:lnTo>
                    <a:pt x="68" y="388"/>
                  </a:lnTo>
                  <a:lnTo>
                    <a:pt x="52" y="371"/>
                  </a:lnTo>
                  <a:lnTo>
                    <a:pt x="39" y="353"/>
                  </a:lnTo>
                  <a:lnTo>
                    <a:pt x="29" y="334"/>
                  </a:lnTo>
                  <a:lnTo>
                    <a:pt x="20" y="314"/>
                  </a:lnTo>
                  <a:lnTo>
                    <a:pt x="14" y="294"/>
                  </a:lnTo>
                  <a:lnTo>
                    <a:pt x="10" y="272"/>
                  </a:lnTo>
                  <a:lnTo>
                    <a:pt x="9" y="250"/>
                  </a:lnTo>
                  <a:lnTo>
                    <a:pt x="10" y="235"/>
                  </a:lnTo>
                  <a:lnTo>
                    <a:pt x="12" y="220"/>
                  </a:lnTo>
                  <a:lnTo>
                    <a:pt x="15" y="205"/>
                  </a:lnTo>
                  <a:lnTo>
                    <a:pt x="21" y="191"/>
                  </a:lnTo>
                  <a:lnTo>
                    <a:pt x="27" y="178"/>
                  </a:lnTo>
                  <a:lnTo>
                    <a:pt x="35" y="165"/>
                  </a:lnTo>
                  <a:lnTo>
                    <a:pt x="44" y="152"/>
                  </a:lnTo>
                  <a:lnTo>
                    <a:pt x="55" y="140"/>
                  </a:lnTo>
                  <a:lnTo>
                    <a:pt x="67" y="128"/>
                  </a:lnTo>
                  <a:lnTo>
                    <a:pt x="80" y="117"/>
                  </a:lnTo>
                  <a:lnTo>
                    <a:pt x="95" y="106"/>
                  </a:lnTo>
                  <a:lnTo>
                    <a:pt x="112" y="96"/>
                  </a:lnTo>
                  <a:lnTo>
                    <a:pt x="130" y="85"/>
                  </a:lnTo>
                  <a:lnTo>
                    <a:pt x="149" y="76"/>
                  </a:lnTo>
                  <a:lnTo>
                    <a:pt x="170" y="66"/>
                  </a:lnTo>
                  <a:lnTo>
                    <a:pt x="192" y="58"/>
                  </a:lnTo>
                  <a:lnTo>
                    <a:pt x="239" y="42"/>
                  </a:lnTo>
                  <a:lnTo>
                    <a:pt x="289" y="29"/>
                  </a:lnTo>
                  <a:lnTo>
                    <a:pt x="341" y="18"/>
                  </a:lnTo>
                  <a:lnTo>
                    <a:pt x="398" y="10"/>
                  </a:lnTo>
                  <a:lnTo>
                    <a:pt x="456" y="4"/>
                  </a:lnTo>
                  <a:lnTo>
                    <a:pt x="517" y="1"/>
                  </a:lnTo>
                  <a:lnTo>
                    <a:pt x="581" y="0"/>
                  </a:lnTo>
                  <a:lnTo>
                    <a:pt x="648" y="2"/>
                  </a:lnTo>
                  <a:lnTo>
                    <a:pt x="716" y="6"/>
                  </a:lnTo>
                  <a:lnTo>
                    <a:pt x="784" y="12"/>
                  </a:lnTo>
                  <a:lnTo>
                    <a:pt x="853" y="19"/>
                  </a:lnTo>
                  <a:lnTo>
                    <a:pt x="920" y="29"/>
                  </a:lnTo>
                  <a:lnTo>
                    <a:pt x="986" y="40"/>
                  </a:lnTo>
                  <a:lnTo>
                    <a:pt x="1049" y="52"/>
                  </a:lnTo>
                  <a:lnTo>
                    <a:pt x="1107" y="66"/>
                  </a:lnTo>
                  <a:lnTo>
                    <a:pt x="1163" y="80"/>
                  </a:lnTo>
                  <a:lnTo>
                    <a:pt x="1163" y="269"/>
                  </a:lnTo>
                  <a:lnTo>
                    <a:pt x="1128" y="268"/>
                  </a:lnTo>
                  <a:lnTo>
                    <a:pt x="1107" y="258"/>
                  </a:lnTo>
                  <a:lnTo>
                    <a:pt x="1084" y="247"/>
                  </a:lnTo>
                  <a:lnTo>
                    <a:pt x="1059" y="238"/>
                  </a:lnTo>
                  <a:lnTo>
                    <a:pt x="1034" y="229"/>
                  </a:lnTo>
                  <a:lnTo>
                    <a:pt x="1007" y="219"/>
                  </a:lnTo>
                  <a:lnTo>
                    <a:pt x="979" y="211"/>
                  </a:lnTo>
                  <a:lnTo>
                    <a:pt x="950" y="202"/>
                  </a:lnTo>
                  <a:lnTo>
                    <a:pt x="920" y="194"/>
                  </a:lnTo>
                  <a:lnTo>
                    <a:pt x="890" y="187"/>
                  </a:lnTo>
                  <a:lnTo>
                    <a:pt x="859" y="180"/>
                  </a:lnTo>
                  <a:lnTo>
                    <a:pt x="827" y="174"/>
                  </a:lnTo>
                  <a:lnTo>
                    <a:pt x="796" y="169"/>
                  </a:lnTo>
                  <a:lnTo>
                    <a:pt x="764" y="165"/>
                  </a:lnTo>
                  <a:lnTo>
                    <a:pt x="731" y="162"/>
                  </a:lnTo>
                  <a:lnTo>
                    <a:pt x="700" y="159"/>
                  </a:lnTo>
                  <a:lnTo>
                    <a:pt x="667" y="157"/>
                  </a:lnTo>
                  <a:lnTo>
                    <a:pt x="643" y="157"/>
                  </a:lnTo>
                  <a:lnTo>
                    <a:pt x="619" y="157"/>
                  </a:lnTo>
                  <a:lnTo>
                    <a:pt x="597" y="157"/>
                  </a:lnTo>
                  <a:lnTo>
                    <a:pt x="577" y="158"/>
                  </a:lnTo>
                  <a:lnTo>
                    <a:pt x="567" y="159"/>
                  </a:lnTo>
                  <a:lnTo>
                    <a:pt x="557" y="160"/>
                  </a:lnTo>
                  <a:lnTo>
                    <a:pt x="546" y="161"/>
                  </a:lnTo>
                  <a:lnTo>
                    <a:pt x="535" y="162"/>
                  </a:lnTo>
                  <a:lnTo>
                    <a:pt x="525" y="164"/>
                  </a:lnTo>
                  <a:lnTo>
                    <a:pt x="514" y="166"/>
                  </a:lnTo>
                  <a:lnTo>
                    <a:pt x="492" y="171"/>
                  </a:lnTo>
                  <a:lnTo>
                    <a:pt x="483" y="173"/>
                  </a:lnTo>
                  <a:lnTo>
                    <a:pt x="474" y="175"/>
                  </a:lnTo>
                  <a:lnTo>
                    <a:pt x="466" y="178"/>
                  </a:lnTo>
                  <a:lnTo>
                    <a:pt x="458" y="181"/>
                  </a:lnTo>
                  <a:lnTo>
                    <a:pt x="450" y="184"/>
                  </a:lnTo>
                  <a:lnTo>
                    <a:pt x="443" y="188"/>
                  </a:lnTo>
                  <a:lnTo>
                    <a:pt x="436" y="192"/>
                  </a:lnTo>
                  <a:lnTo>
                    <a:pt x="429" y="196"/>
                  </a:lnTo>
                  <a:lnTo>
                    <a:pt x="423" y="200"/>
                  </a:lnTo>
                  <a:lnTo>
                    <a:pt x="418" y="205"/>
                  </a:lnTo>
                  <a:lnTo>
                    <a:pt x="413" y="210"/>
                  </a:lnTo>
                  <a:lnTo>
                    <a:pt x="410" y="215"/>
                  </a:lnTo>
                  <a:lnTo>
                    <a:pt x="406" y="220"/>
                  </a:lnTo>
                  <a:lnTo>
                    <a:pt x="405" y="225"/>
                  </a:lnTo>
                  <a:lnTo>
                    <a:pt x="403" y="231"/>
                  </a:lnTo>
                  <a:lnTo>
                    <a:pt x="403" y="236"/>
                  </a:lnTo>
                  <a:lnTo>
                    <a:pt x="404" y="244"/>
                  </a:lnTo>
                  <a:lnTo>
                    <a:pt x="405" y="248"/>
                  </a:lnTo>
                  <a:lnTo>
                    <a:pt x="405" y="251"/>
                  </a:lnTo>
                  <a:lnTo>
                    <a:pt x="407" y="255"/>
                  </a:lnTo>
                  <a:lnTo>
                    <a:pt x="409" y="259"/>
                  </a:lnTo>
                  <a:lnTo>
                    <a:pt x="411" y="262"/>
                  </a:lnTo>
                  <a:lnTo>
                    <a:pt x="413" y="266"/>
                  </a:lnTo>
                  <a:lnTo>
                    <a:pt x="416" y="269"/>
                  </a:lnTo>
                  <a:lnTo>
                    <a:pt x="420" y="272"/>
                  </a:lnTo>
                  <a:lnTo>
                    <a:pt x="423" y="276"/>
                  </a:lnTo>
                  <a:lnTo>
                    <a:pt x="427" y="279"/>
                  </a:lnTo>
                  <a:lnTo>
                    <a:pt x="431" y="281"/>
                  </a:lnTo>
                  <a:lnTo>
                    <a:pt x="435" y="284"/>
                  </a:lnTo>
                  <a:lnTo>
                    <a:pt x="440" y="287"/>
                  </a:lnTo>
                  <a:lnTo>
                    <a:pt x="445" y="289"/>
                  </a:lnTo>
                  <a:lnTo>
                    <a:pt x="450" y="292"/>
                  </a:lnTo>
                  <a:lnTo>
                    <a:pt x="456" y="295"/>
                  </a:lnTo>
                  <a:lnTo>
                    <a:pt x="470" y="300"/>
                  </a:lnTo>
                  <a:lnTo>
                    <a:pt x="487" y="304"/>
                  </a:lnTo>
                  <a:lnTo>
                    <a:pt x="506" y="309"/>
                  </a:lnTo>
                  <a:lnTo>
                    <a:pt x="528" y="314"/>
                  </a:lnTo>
                  <a:lnTo>
                    <a:pt x="551" y="319"/>
                  </a:lnTo>
                  <a:lnTo>
                    <a:pt x="607" y="329"/>
                  </a:lnTo>
                  <a:lnTo>
                    <a:pt x="755" y="351"/>
                  </a:lnTo>
                  <a:lnTo>
                    <a:pt x="791" y="357"/>
                  </a:lnTo>
                  <a:lnTo>
                    <a:pt x="829" y="364"/>
                  </a:lnTo>
                  <a:lnTo>
                    <a:pt x="868" y="371"/>
                  </a:lnTo>
                  <a:lnTo>
                    <a:pt x="908" y="380"/>
                  </a:lnTo>
                  <a:lnTo>
                    <a:pt x="947" y="389"/>
                  </a:lnTo>
                  <a:lnTo>
                    <a:pt x="984" y="399"/>
                  </a:lnTo>
                  <a:lnTo>
                    <a:pt x="1017" y="410"/>
                  </a:lnTo>
                  <a:lnTo>
                    <a:pt x="1048" y="420"/>
                  </a:lnTo>
                  <a:lnTo>
                    <a:pt x="1076" y="432"/>
                  </a:lnTo>
                  <a:lnTo>
                    <a:pt x="1102" y="444"/>
                  </a:lnTo>
                  <a:lnTo>
                    <a:pt x="1125" y="457"/>
                  </a:lnTo>
                  <a:lnTo>
                    <a:pt x="1146" y="470"/>
                  </a:lnTo>
                  <a:lnTo>
                    <a:pt x="1164" y="484"/>
                  </a:lnTo>
                  <a:lnTo>
                    <a:pt x="1180" y="499"/>
                  </a:lnTo>
                  <a:lnTo>
                    <a:pt x="1193" y="515"/>
                  </a:lnTo>
                  <a:lnTo>
                    <a:pt x="1204" y="532"/>
                  </a:lnTo>
                  <a:lnTo>
                    <a:pt x="1213" y="550"/>
                  </a:lnTo>
                  <a:lnTo>
                    <a:pt x="1219" y="569"/>
                  </a:lnTo>
                  <a:lnTo>
                    <a:pt x="1222" y="589"/>
                  </a:lnTo>
                  <a:lnTo>
                    <a:pt x="1223" y="610"/>
                  </a:lnTo>
                  <a:lnTo>
                    <a:pt x="1222" y="625"/>
                  </a:lnTo>
                  <a:lnTo>
                    <a:pt x="1221" y="640"/>
                  </a:lnTo>
                  <a:lnTo>
                    <a:pt x="1217" y="654"/>
                  </a:lnTo>
                  <a:lnTo>
                    <a:pt x="1212" y="668"/>
                  </a:lnTo>
                  <a:lnTo>
                    <a:pt x="1206" y="682"/>
                  </a:lnTo>
                  <a:lnTo>
                    <a:pt x="1198" y="695"/>
                  </a:lnTo>
                  <a:lnTo>
                    <a:pt x="1189" y="708"/>
                  </a:lnTo>
                  <a:lnTo>
                    <a:pt x="1179" y="721"/>
                  </a:lnTo>
                  <a:lnTo>
                    <a:pt x="1166" y="733"/>
                  </a:lnTo>
                  <a:lnTo>
                    <a:pt x="1153" y="745"/>
                  </a:lnTo>
                  <a:lnTo>
                    <a:pt x="1139" y="756"/>
                  </a:lnTo>
                  <a:lnTo>
                    <a:pt x="1122" y="767"/>
                  </a:lnTo>
                  <a:lnTo>
                    <a:pt x="1105" y="778"/>
                  </a:lnTo>
                  <a:lnTo>
                    <a:pt x="1086" y="788"/>
                  </a:lnTo>
                  <a:lnTo>
                    <a:pt x="1066" y="798"/>
                  </a:lnTo>
                  <a:lnTo>
                    <a:pt x="1044" y="807"/>
                  </a:lnTo>
                  <a:lnTo>
                    <a:pt x="1021" y="816"/>
                  </a:lnTo>
                  <a:lnTo>
                    <a:pt x="998" y="825"/>
                  </a:lnTo>
                  <a:lnTo>
                    <a:pt x="947" y="840"/>
                  </a:lnTo>
                  <a:lnTo>
                    <a:pt x="891" y="853"/>
                  </a:lnTo>
                  <a:lnTo>
                    <a:pt x="832" y="864"/>
                  </a:lnTo>
                  <a:lnTo>
                    <a:pt x="770" y="872"/>
                  </a:lnTo>
                  <a:lnTo>
                    <a:pt x="703" y="878"/>
                  </a:lnTo>
                  <a:lnTo>
                    <a:pt x="632" y="882"/>
                  </a:lnTo>
                  <a:lnTo>
                    <a:pt x="557" y="883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3" name="Freeform 15"/>
            <p:cNvSpPr>
              <a:spLocks noChangeArrowheads="1"/>
            </p:cNvSpPr>
            <p:nvPr/>
          </p:nvSpPr>
          <p:spPr bwMode="auto">
            <a:xfrm>
              <a:off x="4697" y="262"/>
              <a:ext cx="292" cy="185"/>
            </a:xfrm>
            <a:custGeom>
              <a:avLst/>
              <a:gdLst>
                <a:gd name="T0" fmla="*/ 102 w 1293"/>
                <a:gd name="T1" fmla="*/ 185 h 826"/>
                <a:gd name="T2" fmla="*/ 102 w 1293"/>
                <a:gd name="T3" fmla="*/ 39 h 826"/>
                <a:gd name="T4" fmla="*/ 0 w 1293"/>
                <a:gd name="T5" fmla="*/ 35 h 826"/>
                <a:gd name="T6" fmla="*/ 0 w 1293"/>
                <a:gd name="T7" fmla="*/ 0 h 826"/>
                <a:gd name="T8" fmla="*/ 292 w 1293"/>
                <a:gd name="T9" fmla="*/ 12 h 826"/>
                <a:gd name="T10" fmla="*/ 292 w 1293"/>
                <a:gd name="T11" fmla="*/ 45 h 826"/>
                <a:gd name="T12" fmla="*/ 189 w 1293"/>
                <a:gd name="T13" fmla="*/ 42 h 826"/>
                <a:gd name="T14" fmla="*/ 189 w 1293"/>
                <a:gd name="T15" fmla="*/ 185 h 826"/>
                <a:gd name="T16" fmla="*/ 102 w 1293"/>
                <a:gd name="T17" fmla="*/ 185 h 8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3"/>
                <a:gd name="T28" fmla="*/ 0 h 826"/>
                <a:gd name="T29" fmla="*/ 1293 w 1293"/>
                <a:gd name="T30" fmla="*/ 826 h 8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3" h="826">
                  <a:moveTo>
                    <a:pt x="453" y="824"/>
                  </a:moveTo>
                  <a:lnTo>
                    <a:pt x="453" y="172"/>
                  </a:lnTo>
                  <a:lnTo>
                    <a:pt x="0" y="157"/>
                  </a:lnTo>
                  <a:lnTo>
                    <a:pt x="0" y="0"/>
                  </a:lnTo>
                  <a:lnTo>
                    <a:pt x="1292" y="55"/>
                  </a:lnTo>
                  <a:lnTo>
                    <a:pt x="1292" y="201"/>
                  </a:lnTo>
                  <a:lnTo>
                    <a:pt x="839" y="186"/>
                  </a:lnTo>
                  <a:lnTo>
                    <a:pt x="839" y="825"/>
                  </a:lnTo>
                  <a:lnTo>
                    <a:pt x="453" y="824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4" name="Freeform 16"/>
            <p:cNvSpPr>
              <a:spLocks noChangeArrowheads="1"/>
            </p:cNvSpPr>
            <p:nvPr/>
          </p:nvSpPr>
          <p:spPr bwMode="auto">
            <a:xfrm>
              <a:off x="4989" y="279"/>
              <a:ext cx="330" cy="169"/>
            </a:xfrm>
            <a:custGeom>
              <a:avLst/>
              <a:gdLst>
                <a:gd name="T0" fmla="*/ 0 w 1459"/>
                <a:gd name="T1" fmla="*/ 169 h 751"/>
                <a:gd name="T2" fmla="*/ 117 w 1459"/>
                <a:gd name="T3" fmla="*/ 0 h 751"/>
                <a:gd name="T4" fmla="*/ 212 w 1459"/>
                <a:gd name="T5" fmla="*/ 4 h 751"/>
                <a:gd name="T6" fmla="*/ 330 w 1459"/>
                <a:gd name="T7" fmla="*/ 169 h 751"/>
                <a:gd name="T8" fmla="*/ 240 w 1459"/>
                <a:gd name="T9" fmla="*/ 169 h 751"/>
                <a:gd name="T10" fmla="*/ 218 w 1459"/>
                <a:gd name="T11" fmla="*/ 135 h 751"/>
                <a:gd name="T12" fmla="*/ 109 w 1459"/>
                <a:gd name="T13" fmla="*/ 134 h 751"/>
                <a:gd name="T14" fmla="*/ 88 w 1459"/>
                <a:gd name="T15" fmla="*/ 169 h 751"/>
                <a:gd name="T16" fmla="*/ 0 w 1459"/>
                <a:gd name="T17" fmla="*/ 169 h 751"/>
                <a:gd name="T18" fmla="*/ 199 w 1459"/>
                <a:gd name="T19" fmla="*/ 105 h 751"/>
                <a:gd name="T20" fmla="*/ 164 w 1459"/>
                <a:gd name="T21" fmla="*/ 50 h 751"/>
                <a:gd name="T22" fmla="*/ 128 w 1459"/>
                <a:gd name="T23" fmla="*/ 104 h 751"/>
                <a:gd name="T24" fmla="*/ 199 w 1459"/>
                <a:gd name="T25" fmla="*/ 105 h 7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59"/>
                <a:gd name="T40" fmla="*/ 0 h 751"/>
                <a:gd name="T41" fmla="*/ 1459 w 1459"/>
                <a:gd name="T42" fmla="*/ 751 h 7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59" h="751">
                  <a:moveTo>
                    <a:pt x="0" y="749"/>
                  </a:moveTo>
                  <a:lnTo>
                    <a:pt x="519" y="0"/>
                  </a:lnTo>
                  <a:lnTo>
                    <a:pt x="939" y="18"/>
                  </a:lnTo>
                  <a:lnTo>
                    <a:pt x="1458" y="750"/>
                  </a:lnTo>
                  <a:lnTo>
                    <a:pt x="1061" y="750"/>
                  </a:lnTo>
                  <a:lnTo>
                    <a:pt x="965" y="601"/>
                  </a:lnTo>
                  <a:lnTo>
                    <a:pt x="482" y="596"/>
                  </a:lnTo>
                  <a:lnTo>
                    <a:pt x="387" y="750"/>
                  </a:lnTo>
                  <a:lnTo>
                    <a:pt x="0" y="749"/>
                  </a:lnTo>
                  <a:close/>
                  <a:moveTo>
                    <a:pt x="880" y="467"/>
                  </a:moveTo>
                  <a:lnTo>
                    <a:pt x="724" y="220"/>
                  </a:lnTo>
                  <a:lnTo>
                    <a:pt x="567" y="462"/>
                  </a:lnTo>
                  <a:lnTo>
                    <a:pt x="880" y="467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5" name="Freeform 17"/>
            <p:cNvSpPr>
              <a:spLocks noChangeArrowheads="1"/>
            </p:cNvSpPr>
            <p:nvPr/>
          </p:nvSpPr>
          <p:spPr bwMode="auto">
            <a:xfrm>
              <a:off x="5325" y="288"/>
              <a:ext cx="477" cy="160"/>
            </a:xfrm>
            <a:custGeom>
              <a:avLst/>
              <a:gdLst>
                <a:gd name="T0" fmla="*/ 477 w 2110"/>
                <a:gd name="T1" fmla="*/ 20 h 712"/>
                <a:gd name="T2" fmla="*/ 389 w 2110"/>
                <a:gd name="T3" fmla="*/ 160 h 712"/>
                <a:gd name="T4" fmla="*/ 293 w 2110"/>
                <a:gd name="T5" fmla="*/ 160 h 712"/>
                <a:gd name="T6" fmla="*/ 238 w 2110"/>
                <a:gd name="T7" fmla="*/ 67 h 712"/>
                <a:gd name="T8" fmla="*/ 184 w 2110"/>
                <a:gd name="T9" fmla="*/ 160 h 712"/>
                <a:gd name="T10" fmla="*/ 88 w 2110"/>
                <a:gd name="T11" fmla="*/ 160 h 712"/>
                <a:gd name="T12" fmla="*/ 0 w 2110"/>
                <a:gd name="T13" fmla="*/ 0 h 712"/>
                <a:gd name="T14" fmla="*/ 90 w 2110"/>
                <a:gd name="T15" fmla="*/ 4 h 712"/>
                <a:gd name="T16" fmla="*/ 138 w 2110"/>
                <a:gd name="T17" fmla="*/ 109 h 712"/>
                <a:gd name="T18" fmla="*/ 196 w 2110"/>
                <a:gd name="T19" fmla="*/ 8 h 712"/>
                <a:gd name="T20" fmla="*/ 283 w 2110"/>
                <a:gd name="T21" fmla="*/ 12 h 712"/>
                <a:gd name="T22" fmla="*/ 338 w 2110"/>
                <a:gd name="T23" fmla="*/ 112 h 712"/>
                <a:gd name="T24" fmla="*/ 389 w 2110"/>
                <a:gd name="T25" fmla="*/ 16 h 712"/>
                <a:gd name="T26" fmla="*/ 477 w 2110"/>
                <a:gd name="T27" fmla="*/ 20 h 7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10"/>
                <a:gd name="T43" fmla="*/ 0 h 712"/>
                <a:gd name="T44" fmla="*/ 2110 w 2110"/>
                <a:gd name="T45" fmla="*/ 712 h 7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10" h="712">
                  <a:moveTo>
                    <a:pt x="2109" y="90"/>
                  </a:moveTo>
                  <a:lnTo>
                    <a:pt x="1719" y="711"/>
                  </a:lnTo>
                  <a:lnTo>
                    <a:pt x="1297" y="711"/>
                  </a:lnTo>
                  <a:lnTo>
                    <a:pt x="1051" y="299"/>
                  </a:lnTo>
                  <a:lnTo>
                    <a:pt x="812" y="710"/>
                  </a:lnTo>
                  <a:lnTo>
                    <a:pt x="389" y="710"/>
                  </a:lnTo>
                  <a:lnTo>
                    <a:pt x="0" y="0"/>
                  </a:lnTo>
                  <a:lnTo>
                    <a:pt x="400" y="17"/>
                  </a:lnTo>
                  <a:lnTo>
                    <a:pt x="612" y="485"/>
                  </a:lnTo>
                  <a:lnTo>
                    <a:pt x="869" y="37"/>
                  </a:lnTo>
                  <a:lnTo>
                    <a:pt x="1252" y="54"/>
                  </a:lnTo>
                  <a:lnTo>
                    <a:pt x="1496" y="498"/>
                  </a:lnTo>
                  <a:lnTo>
                    <a:pt x="1719" y="73"/>
                  </a:lnTo>
                  <a:lnTo>
                    <a:pt x="2109" y="90"/>
                  </a:lnTo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6" name="Freeform 18"/>
            <p:cNvSpPr>
              <a:spLocks noChangeArrowheads="1"/>
            </p:cNvSpPr>
            <p:nvPr/>
          </p:nvSpPr>
          <p:spPr bwMode="auto">
            <a:xfrm>
              <a:off x="5808" y="314"/>
              <a:ext cx="312" cy="135"/>
            </a:xfrm>
            <a:custGeom>
              <a:avLst/>
              <a:gdLst>
                <a:gd name="T0" fmla="*/ 0 w 1381"/>
                <a:gd name="T1" fmla="*/ 134 h 601"/>
                <a:gd name="T2" fmla="*/ 117 w 1381"/>
                <a:gd name="T3" fmla="*/ 0 h 601"/>
                <a:gd name="T4" fmla="*/ 212 w 1381"/>
                <a:gd name="T5" fmla="*/ 4 h 601"/>
                <a:gd name="T6" fmla="*/ 312 w 1381"/>
                <a:gd name="T7" fmla="*/ 116 h 601"/>
                <a:gd name="T8" fmla="*/ 312 w 1381"/>
                <a:gd name="T9" fmla="*/ 135 h 601"/>
                <a:gd name="T10" fmla="*/ 312 w 1381"/>
                <a:gd name="T11" fmla="*/ 135 h 601"/>
                <a:gd name="T12" fmla="*/ 240 w 1381"/>
                <a:gd name="T13" fmla="*/ 135 h 601"/>
                <a:gd name="T14" fmla="*/ 218 w 1381"/>
                <a:gd name="T15" fmla="*/ 108 h 601"/>
                <a:gd name="T16" fmla="*/ 109 w 1381"/>
                <a:gd name="T17" fmla="*/ 107 h 601"/>
                <a:gd name="T18" fmla="*/ 87 w 1381"/>
                <a:gd name="T19" fmla="*/ 135 h 601"/>
                <a:gd name="T20" fmla="*/ 0 w 1381"/>
                <a:gd name="T21" fmla="*/ 134 h 601"/>
                <a:gd name="T22" fmla="*/ 199 w 1381"/>
                <a:gd name="T23" fmla="*/ 84 h 601"/>
                <a:gd name="T24" fmla="*/ 164 w 1381"/>
                <a:gd name="T25" fmla="*/ 40 h 601"/>
                <a:gd name="T26" fmla="*/ 128 w 1381"/>
                <a:gd name="T27" fmla="*/ 83 h 601"/>
                <a:gd name="T28" fmla="*/ 199 w 1381"/>
                <a:gd name="T29" fmla="*/ 84 h 6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81"/>
                <a:gd name="T46" fmla="*/ 0 h 601"/>
                <a:gd name="T47" fmla="*/ 1381 w 1381"/>
                <a:gd name="T48" fmla="*/ 601 h 60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81" h="601">
                  <a:moveTo>
                    <a:pt x="0" y="598"/>
                  </a:moveTo>
                  <a:lnTo>
                    <a:pt x="519" y="0"/>
                  </a:lnTo>
                  <a:lnTo>
                    <a:pt x="939" y="18"/>
                  </a:lnTo>
                  <a:lnTo>
                    <a:pt x="1380" y="515"/>
                  </a:lnTo>
                  <a:lnTo>
                    <a:pt x="1380" y="600"/>
                  </a:lnTo>
                  <a:lnTo>
                    <a:pt x="1061" y="599"/>
                  </a:lnTo>
                  <a:lnTo>
                    <a:pt x="965" y="481"/>
                  </a:lnTo>
                  <a:lnTo>
                    <a:pt x="483" y="476"/>
                  </a:lnTo>
                  <a:lnTo>
                    <a:pt x="387" y="599"/>
                  </a:lnTo>
                  <a:lnTo>
                    <a:pt x="0" y="598"/>
                  </a:lnTo>
                  <a:close/>
                  <a:moveTo>
                    <a:pt x="881" y="374"/>
                  </a:moveTo>
                  <a:lnTo>
                    <a:pt x="724" y="177"/>
                  </a:lnTo>
                  <a:lnTo>
                    <a:pt x="567" y="369"/>
                  </a:lnTo>
                  <a:lnTo>
                    <a:pt x="881" y="374"/>
                  </a:lnTo>
                  <a:close/>
                </a:path>
              </a:pathLst>
            </a:cu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167" name="Text Box 19"/>
            <p:cNvSpPr txBox="1">
              <a:spLocks noChangeArrowheads="1"/>
            </p:cNvSpPr>
            <p:nvPr/>
          </p:nvSpPr>
          <p:spPr bwMode="auto">
            <a:xfrm>
              <a:off x="0" y="-227"/>
              <a:ext cx="6120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pPr eaLnBrk="0">
                <a:lnSpc>
                  <a:spcPct val="145000"/>
                </a:lnSpc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  <a:tab pos="8536446" algn="l"/>
                </a:tabLst>
              </a:pPr>
              <a:endParaRPr lang="en-GB" sz="800" b="1" dirty="0">
                <a:solidFill>
                  <a:srgbClr val="000000"/>
                </a:solidFill>
                <a:latin typeface="Gautami" pitchFamily="2"/>
              </a:endParaRPr>
            </a:p>
            <a:p>
              <a:pPr eaLnBrk="0">
                <a:lnSpc>
                  <a:spcPct val="93000"/>
                </a:lnSpc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  <a:tab pos="8536446" algn="l"/>
                </a:tabLst>
              </a:pPr>
              <a:endParaRPr lang="en-GB" sz="800" b="1" dirty="0">
                <a:solidFill>
                  <a:srgbClr val="000000"/>
                </a:solidFill>
                <a:latin typeface="Gautami" pitchFamily="2"/>
              </a:endParaRPr>
            </a:p>
          </p:txBody>
        </p:sp>
      </p:grpSp>
      <p:sp>
        <p:nvSpPr>
          <p:cNvPr id="6147" name="Text Box 20"/>
          <p:cNvSpPr txBox="1">
            <a:spLocks noChangeArrowheads="1"/>
          </p:cNvSpPr>
          <p:nvPr/>
        </p:nvSpPr>
        <p:spPr bwMode="auto">
          <a:xfrm>
            <a:off x="162721" y="979303"/>
            <a:ext cx="3428640" cy="55517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10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dirty="0">
                <a:solidFill>
                  <a:srgbClr val="000000"/>
                </a:solidFill>
                <a:latin typeface="Arial Black" pitchFamily="34" charset="0"/>
              </a:rPr>
              <a:t> CHARAKTERYZUJE SIĘ :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Prostym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ustawieniem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głowy</a:t>
            </a:r>
            <a:r>
              <a:rPr lang="en-GB" sz="11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</a:rPr>
              <a:t>nad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</a:rPr>
              <a:t>klatką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</a:rPr>
              <a:t>piersiową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</a:rPr>
              <a:t>biodrami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</a:rPr>
              <a:t>stopami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),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1100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Fizjologicznymi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krzywiznami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kręgosłupa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w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płaszczy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ź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sz="1500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strzałkowej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prostym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kr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gosłupem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w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płaszczy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ź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czołowej</a:t>
            </a:r>
            <a:r>
              <a:rPr lang="en-GB" sz="1100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łopatki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ściągnięte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,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nie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wystają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poza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linię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pośladków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,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barki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na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jednym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poziomie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),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1100" dirty="0">
              <a:solidFill>
                <a:srgbClr val="000000"/>
              </a:solidFill>
              <a:latin typeface="Times New Roman" pitchFamily="18" charset="0"/>
              <a:cs typeface="Tahoma" pitchFamily="34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Dobrze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wysklepioną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klatką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piersiową</a:t>
            </a:r>
            <a:r>
              <a:rPr lang="en-GB" sz="11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przednia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ściana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klatki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piersiowej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jest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częścią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ciała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najbardziej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wysuniętą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ku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przodowi</a:t>
            </a:r>
            <a:r>
              <a:rPr lang="en-GB" sz="1100" dirty="0">
                <a:solidFill>
                  <a:srgbClr val="000000"/>
                </a:solidFill>
                <a:latin typeface="Times New Roman" pitchFamily="18" charset="0"/>
                <a:cs typeface="Tahoma" pitchFamily="34" charset="0"/>
              </a:rPr>
              <a:t>),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1100" dirty="0">
              <a:solidFill>
                <a:srgbClr val="000000"/>
              </a:solidFill>
              <a:latin typeface="Times New Roman" pitchFamily="18" charset="0"/>
              <a:cs typeface="Tahoma" pitchFamily="34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Lekko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wciągni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tym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brzuchem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napiętymi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ś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ladkami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Symetryczną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,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dobrze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podpartą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głowach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ko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ś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udowych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miednicą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Prostymi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ko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</a:rPr>
              <a:t>ń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czynami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dolnymi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prawidłowo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wysklepionymi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stopami</a:t>
            </a:r>
            <a:endParaRPr lang="en-GB" dirty="0">
              <a:solidFill>
                <a:srgbClr val="000000"/>
              </a:solidFill>
              <a:latin typeface="Constantia" pitchFamily="18" charset="0"/>
            </a:endParaRPr>
          </a:p>
        </p:txBody>
      </p:sp>
      <p:sp>
        <p:nvSpPr>
          <p:cNvPr id="6148" name="Text Box 21"/>
          <p:cNvSpPr txBox="1">
            <a:spLocks noChangeArrowheads="1"/>
          </p:cNvSpPr>
          <p:nvPr/>
        </p:nvSpPr>
        <p:spPr bwMode="auto">
          <a:xfrm>
            <a:off x="6040800" y="816567"/>
            <a:ext cx="3103200" cy="58786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117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      </a:t>
            </a:r>
            <a:r>
              <a:rPr lang="en-GB" dirty="0">
                <a:solidFill>
                  <a:srgbClr val="000000"/>
                </a:solidFill>
                <a:latin typeface="Estrangelo Edessa" pitchFamily="66"/>
              </a:rPr>
              <a:t>    </a:t>
            </a:r>
            <a:r>
              <a:rPr lang="en-GB" b="1" dirty="0">
                <a:solidFill>
                  <a:srgbClr val="000000"/>
                </a:solidFill>
                <a:latin typeface="DejaVu Serif Condensed" pitchFamily="16" charset="0"/>
              </a:rPr>
              <a:t>POWINNA </a:t>
            </a:r>
            <a:r>
              <a:rPr lang="en-GB" dirty="0">
                <a:solidFill>
                  <a:srgbClr val="000000"/>
                </a:solidFill>
                <a:latin typeface="Estrangelo Edessa" pitchFamily="66"/>
              </a:rPr>
              <a:t>:</a:t>
            </a:r>
          </a:p>
          <a:p>
            <a:pPr>
              <a:lnSpc>
                <a:spcPct val="14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dirty="0" err="1">
                <a:solidFill>
                  <a:srgbClr val="000000"/>
                </a:solidFill>
                <a:latin typeface="Constantia" pitchFamily="18" charset="0"/>
              </a:rPr>
              <a:t>Z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apewnia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zrównowa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ż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enie</a:t>
            </a: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i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stabilno</a:t>
            </a:r>
            <a:r>
              <a:rPr lang="pl-PL" b="1" i="1" dirty="0" err="1">
                <a:solidFill>
                  <a:srgbClr val="000000"/>
                </a:solidFill>
                <a:latin typeface="Times New Roman" pitchFamily="18" charset="0"/>
              </a:rPr>
              <a:t>ść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ciała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Stanowi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dogodn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ą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pozycję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wyjściow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ą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dla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ró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ż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norodnych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ruchów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Zapewnić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du</a:t>
            </a:r>
            <a:r>
              <a:rPr lang="pl-PL" b="1" i="1" dirty="0" err="1">
                <a:solidFill>
                  <a:srgbClr val="000000"/>
                </a:solidFill>
                <a:latin typeface="Times New Roman" pitchFamily="18" charset="0"/>
              </a:rPr>
              <a:t>żą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wydolno</a:t>
            </a:r>
            <a:r>
              <a:rPr lang="pl-PL" b="1" i="1" dirty="0" err="1">
                <a:solidFill>
                  <a:srgbClr val="000000"/>
                </a:solidFill>
                <a:latin typeface="Times New Roman" pitchFamily="18" charset="0"/>
              </a:rPr>
              <a:t>ść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  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statyczno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–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dynamiczną</a:t>
            </a: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Zapewnić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ekonomię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wydatku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energetycznego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zaburza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czynności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narz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ą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dów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wewn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trznych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,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Spe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ł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nia</a:t>
            </a:r>
            <a:r>
              <a:rPr lang="pl-PL" b="1" i="1" dirty="0">
                <a:solidFill>
                  <a:srgbClr val="000000"/>
                </a:solidFill>
                <a:latin typeface="Times New Roman" pitchFamily="18" charset="0"/>
              </a:rPr>
              <a:t>ć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wymogi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estetyczne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i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b="1" i="1" dirty="0" err="1">
                <a:solidFill>
                  <a:srgbClr val="000000"/>
                </a:solidFill>
                <a:latin typeface="Constantia" pitchFamily="18" charset="0"/>
              </a:rPr>
              <a:t>psychologiczne</a:t>
            </a:r>
            <a:r>
              <a:rPr lang="en-GB" b="1" i="1" dirty="0">
                <a:solidFill>
                  <a:srgbClr val="000000"/>
                </a:solidFill>
                <a:latin typeface="Constantia" pitchFamily="18" charset="0"/>
              </a:rPr>
              <a:t>.</a:t>
            </a:r>
          </a:p>
          <a:p>
            <a:pPr>
              <a:lnSpc>
                <a:spcPct val="14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i="1" dirty="0">
              <a:solidFill>
                <a:srgbClr val="000000"/>
              </a:solidFill>
              <a:latin typeface="Constantia" pitchFamily="18" charset="0"/>
            </a:endParaRPr>
          </a:p>
        </p:txBody>
      </p:sp>
      <p:pic>
        <p:nvPicPr>
          <p:cNvPr id="6149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9681" y="1339341"/>
            <a:ext cx="2319840" cy="45724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468800" y="240506"/>
            <a:ext cx="6199200" cy="1875077"/>
            <a:chOff x="1020" y="167"/>
            <a:chExt cx="4305" cy="1302"/>
          </a:xfrm>
        </p:grpSpPr>
        <p:sp>
          <p:nvSpPr>
            <p:cNvPr id="17416" name="Freeform 2"/>
            <p:cNvSpPr>
              <a:spLocks noChangeArrowheads="1"/>
            </p:cNvSpPr>
            <p:nvPr/>
          </p:nvSpPr>
          <p:spPr bwMode="auto">
            <a:xfrm>
              <a:off x="1020" y="214"/>
              <a:ext cx="136" cy="1113"/>
            </a:xfrm>
            <a:custGeom>
              <a:avLst/>
              <a:gdLst>
                <a:gd name="T0" fmla="*/ 44 w 603"/>
                <a:gd name="T1" fmla="*/ 703 h 4921"/>
                <a:gd name="T2" fmla="*/ 36 w 603"/>
                <a:gd name="T3" fmla="*/ 1028 h 4921"/>
                <a:gd name="T4" fmla="*/ 35 w 603"/>
                <a:gd name="T5" fmla="*/ 1050 h 4921"/>
                <a:gd name="T6" fmla="*/ 34 w 603"/>
                <a:gd name="T7" fmla="*/ 1061 h 4921"/>
                <a:gd name="T8" fmla="*/ 31 w 603"/>
                <a:gd name="T9" fmla="*/ 1083 h 4921"/>
                <a:gd name="T10" fmla="*/ 28 w 603"/>
                <a:gd name="T11" fmla="*/ 1096 h 4921"/>
                <a:gd name="T12" fmla="*/ 26 w 603"/>
                <a:gd name="T13" fmla="*/ 1102 h 4921"/>
                <a:gd name="T14" fmla="*/ 24 w 603"/>
                <a:gd name="T15" fmla="*/ 1108 h 4921"/>
                <a:gd name="T16" fmla="*/ 20 w 603"/>
                <a:gd name="T17" fmla="*/ 1112 h 4921"/>
                <a:gd name="T18" fmla="*/ 14 w 603"/>
                <a:gd name="T19" fmla="*/ 1112 h 4921"/>
                <a:gd name="T20" fmla="*/ 9 w 603"/>
                <a:gd name="T21" fmla="*/ 1104 h 4921"/>
                <a:gd name="T22" fmla="*/ 5 w 603"/>
                <a:gd name="T23" fmla="*/ 1089 h 4921"/>
                <a:gd name="T24" fmla="*/ 2 w 603"/>
                <a:gd name="T25" fmla="*/ 1068 h 4921"/>
                <a:gd name="T26" fmla="*/ 0 w 603"/>
                <a:gd name="T27" fmla="*/ 1044 h 4921"/>
                <a:gd name="T28" fmla="*/ 0 w 603"/>
                <a:gd name="T29" fmla="*/ 833 h 4921"/>
                <a:gd name="T30" fmla="*/ 2 w 603"/>
                <a:gd name="T31" fmla="*/ 515 h 4921"/>
                <a:gd name="T32" fmla="*/ 5 w 603"/>
                <a:gd name="T33" fmla="*/ 195 h 4921"/>
                <a:gd name="T34" fmla="*/ 7 w 603"/>
                <a:gd name="T35" fmla="*/ 116 h 4921"/>
                <a:gd name="T36" fmla="*/ 9 w 603"/>
                <a:gd name="T37" fmla="*/ 73 h 4921"/>
                <a:gd name="T38" fmla="*/ 13 w 603"/>
                <a:gd name="T39" fmla="*/ 42 h 4921"/>
                <a:gd name="T40" fmla="*/ 18 w 603"/>
                <a:gd name="T41" fmla="*/ 24 h 4921"/>
                <a:gd name="T42" fmla="*/ 25 w 603"/>
                <a:gd name="T43" fmla="*/ 18 h 4921"/>
                <a:gd name="T44" fmla="*/ 31 w 603"/>
                <a:gd name="T45" fmla="*/ 12 h 4921"/>
                <a:gd name="T46" fmla="*/ 43 w 603"/>
                <a:gd name="T47" fmla="*/ 5 h 4921"/>
                <a:gd name="T48" fmla="*/ 65 w 603"/>
                <a:gd name="T49" fmla="*/ 0 h 4921"/>
                <a:gd name="T50" fmla="*/ 85 w 603"/>
                <a:gd name="T51" fmla="*/ 18 h 4921"/>
                <a:gd name="T52" fmla="*/ 103 w 603"/>
                <a:gd name="T53" fmla="*/ 59 h 4921"/>
                <a:gd name="T54" fmla="*/ 118 w 603"/>
                <a:gd name="T55" fmla="*/ 115 h 4921"/>
                <a:gd name="T56" fmla="*/ 125 w 603"/>
                <a:gd name="T57" fmla="*/ 155 h 4921"/>
                <a:gd name="T58" fmla="*/ 131 w 603"/>
                <a:gd name="T59" fmla="*/ 199 h 4921"/>
                <a:gd name="T60" fmla="*/ 134 w 603"/>
                <a:gd name="T61" fmla="*/ 246 h 4921"/>
                <a:gd name="T62" fmla="*/ 136 w 603"/>
                <a:gd name="T63" fmla="*/ 296 h 4921"/>
                <a:gd name="T64" fmla="*/ 135 w 603"/>
                <a:gd name="T65" fmla="*/ 357 h 4921"/>
                <a:gd name="T66" fmla="*/ 133 w 603"/>
                <a:gd name="T67" fmla="*/ 418 h 4921"/>
                <a:gd name="T68" fmla="*/ 129 w 603"/>
                <a:gd name="T69" fmla="*/ 475 h 4921"/>
                <a:gd name="T70" fmla="*/ 122 w 603"/>
                <a:gd name="T71" fmla="*/ 525 h 4921"/>
                <a:gd name="T72" fmla="*/ 114 w 603"/>
                <a:gd name="T73" fmla="*/ 572 h 4921"/>
                <a:gd name="T74" fmla="*/ 101 w 603"/>
                <a:gd name="T75" fmla="*/ 623 h 4921"/>
                <a:gd name="T76" fmla="*/ 81 w 603"/>
                <a:gd name="T77" fmla="*/ 675 h 4921"/>
                <a:gd name="T78" fmla="*/ 57 w 603"/>
                <a:gd name="T79" fmla="*/ 700 h 4921"/>
                <a:gd name="T80" fmla="*/ 48 w 603"/>
                <a:gd name="T81" fmla="*/ 180 h 4921"/>
                <a:gd name="T82" fmla="*/ 43 w 603"/>
                <a:gd name="T83" fmla="*/ 182 h 4921"/>
                <a:gd name="T84" fmla="*/ 41 w 603"/>
                <a:gd name="T85" fmla="*/ 325 h 4921"/>
                <a:gd name="T86" fmla="*/ 45 w 603"/>
                <a:gd name="T87" fmla="*/ 524 h 4921"/>
                <a:gd name="T88" fmla="*/ 48 w 603"/>
                <a:gd name="T89" fmla="*/ 525 h 4921"/>
                <a:gd name="T90" fmla="*/ 64 w 603"/>
                <a:gd name="T91" fmla="*/ 515 h 4921"/>
                <a:gd name="T92" fmla="*/ 77 w 603"/>
                <a:gd name="T93" fmla="*/ 491 h 4921"/>
                <a:gd name="T94" fmla="*/ 86 w 603"/>
                <a:gd name="T95" fmla="*/ 460 h 4921"/>
                <a:gd name="T96" fmla="*/ 91 w 603"/>
                <a:gd name="T97" fmla="*/ 436 h 4921"/>
                <a:gd name="T98" fmla="*/ 95 w 603"/>
                <a:gd name="T99" fmla="*/ 411 h 4921"/>
                <a:gd name="T100" fmla="*/ 97 w 603"/>
                <a:gd name="T101" fmla="*/ 382 h 4921"/>
                <a:gd name="T102" fmla="*/ 99 w 603"/>
                <a:gd name="T103" fmla="*/ 353 h 4921"/>
                <a:gd name="T104" fmla="*/ 99 w 603"/>
                <a:gd name="T105" fmla="*/ 320 h 4921"/>
                <a:gd name="T106" fmla="*/ 99 w 603"/>
                <a:gd name="T107" fmla="*/ 299 h 4921"/>
                <a:gd name="T108" fmla="*/ 97 w 603"/>
                <a:gd name="T109" fmla="*/ 278 h 4921"/>
                <a:gd name="T110" fmla="*/ 95 w 603"/>
                <a:gd name="T111" fmla="*/ 259 h 4921"/>
                <a:gd name="T112" fmla="*/ 91 w 603"/>
                <a:gd name="T113" fmla="*/ 241 h 4921"/>
                <a:gd name="T114" fmla="*/ 82 w 603"/>
                <a:gd name="T115" fmla="*/ 208 h 4921"/>
                <a:gd name="T116" fmla="*/ 71 w 603"/>
                <a:gd name="T117" fmla="*/ 187 h 4921"/>
                <a:gd name="T118" fmla="*/ 60 w 603"/>
                <a:gd name="T119" fmla="*/ 179 h 492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03"/>
                <a:gd name="T181" fmla="*/ 0 h 4921"/>
                <a:gd name="T182" fmla="*/ 603 w 603"/>
                <a:gd name="T183" fmla="*/ 4921 h 492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03" h="4921">
                  <a:moveTo>
                    <a:pt x="215" y="3109"/>
                  </a:moveTo>
                  <a:lnTo>
                    <a:pt x="208" y="3110"/>
                  </a:lnTo>
                  <a:lnTo>
                    <a:pt x="197" y="3107"/>
                  </a:lnTo>
                  <a:lnTo>
                    <a:pt x="163" y="3098"/>
                  </a:lnTo>
                  <a:lnTo>
                    <a:pt x="160" y="4508"/>
                  </a:lnTo>
                  <a:lnTo>
                    <a:pt x="160" y="4547"/>
                  </a:lnTo>
                  <a:lnTo>
                    <a:pt x="159" y="4587"/>
                  </a:lnTo>
                  <a:lnTo>
                    <a:pt x="157" y="4622"/>
                  </a:lnTo>
                  <a:lnTo>
                    <a:pt x="155" y="4643"/>
                  </a:lnTo>
                  <a:lnTo>
                    <a:pt x="154" y="4663"/>
                  </a:lnTo>
                  <a:lnTo>
                    <a:pt x="153" y="4678"/>
                  </a:lnTo>
                  <a:lnTo>
                    <a:pt x="151" y="4693"/>
                  </a:lnTo>
                  <a:lnTo>
                    <a:pt x="147" y="4728"/>
                  </a:lnTo>
                  <a:lnTo>
                    <a:pt x="142" y="4759"/>
                  </a:lnTo>
                  <a:lnTo>
                    <a:pt x="137" y="4790"/>
                  </a:lnTo>
                  <a:lnTo>
                    <a:pt x="132" y="4820"/>
                  </a:lnTo>
                  <a:lnTo>
                    <a:pt x="129" y="4831"/>
                  </a:lnTo>
                  <a:lnTo>
                    <a:pt x="126" y="4846"/>
                  </a:lnTo>
                  <a:lnTo>
                    <a:pt x="123" y="4857"/>
                  </a:lnTo>
                  <a:lnTo>
                    <a:pt x="119" y="4867"/>
                  </a:lnTo>
                  <a:lnTo>
                    <a:pt x="116" y="4873"/>
                  </a:lnTo>
                  <a:lnTo>
                    <a:pt x="112" y="4884"/>
                  </a:lnTo>
                  <a:lnTo>
                    <a:pt x="109" y="4889"/>
                  </a:lnTo>
                  <a:lnTo>
                    <a:pt x="105" y="4900"/>
                  </a:lnTo>
                  <a:lnTo>
                    <a:pt x="101" y="4905"/>
                  </a:lnTo>
                  <a:lnTo>
                    <a:pt x="97" y="4911"/>
                  </a:lnTo>
                  <a:lnTo>
                    <a:pt x="89" y="4917"/>
                  </a:lnTo>
                  <a:lnTo>
                    <a:pt x="80" y="4919"/>
                  </a:lnTo>
                  <a:lnTo>
                    <a:pt x="72" y="4920"/>
                  </a:lnTo>
                  <a:lnTo>
                    <a:pt x="63" y="4917"/>
                  </a:lnTo>
                  <a:lnTo>
                    <a:pt x="56" y="4908"/>
                  </a:lnTo>
                  <a:lnTo>
                    <a:pt x="48" y="4895"/>
                  </a:lnTo>
                  <a:lnTo>
                    <a:pt x="41" y="4881"/>
                  </a:lnTo>
                  <a:lnTo>
                    <a:pt x="35" y="4862"/>
                  </a:lnTo>
                  <a:lnTo>
                    <a:pt x="28" y="4839"/>
                  </a:lnTo>
                  <a:lnTo>
                    <a:pt x="22" y="4815"/>
                  </a:lnTo>
                  <a:lnTo>
                    <a:pt x="17" y="4786"/>
                  </a:lnTo>
                  <a:lnTo>
                    <a:pt x="12" y="4752"/>
                  </a:lnTo>
                  <a:lnTo>
                    <a:pt x="8" y="4723"/>
                  </a:lnTo>
                  <a:lnTo>
                    <a:pt x="5" y="4689"/>
                  </a:lnTo>
                  <a:lnTo>
                    <a:pt x="2" y="4650"/>
                  </a:lnTo>
                  <a:lnTo>
                    <a:pt x="0" y="4616"/>
                  </a:lnTo>
                  <a:lnTo>
                    <a:pt x="0" y="4576"/>
                  </a:lnTo>
                  <a:lnTo>
                    <a:pt x="0" y="4536"/>
                  </a:lnTo>
                  <a:lnTo>
                    <a:pt x="0" y="3683"/>
                  </a:lnTo>
                  <a:lnTo>
                    <a:pt x="0" y="3415"/>
                  </a:lnTo>
                  <a:lnTo>
                    <a:pt x="2" y="3092"/>
                  </a:lnTo>
                  <a:lnTo>
                    <a:pt x="11" y="2277"/>
                  </a:lnTo>
                  <a:lnTo>
                    <a:pt x="20" y="1447"/>
                  </a:lnTo>
                  <a:lnTo>
                    <a:pt x="22" y="1124"/>
                  </a:lnTo>
                  <a:lnTo>
                    <a:pt x="23" y="861"/>
                  </a:lnTo>
                  <a:lnTo>
                    <a:pt x="24" y="672"/>
                  </a:lnTo>
                  <a:lnTo>
                    <a:pt x="26" y="593"/>
                  </a:lnTo>
                  <a:lnTo>
                    <a:pt x="29" y="513"/>
                  </a:lnTo>
                  <a:lnTo>
                    <a:pt x="32" y="443"/>
                  </a:lnTo>
                  <a:lnTo>
                    <a:pt x="36" y="377"/>
                  </a:lnTo>
                  <a:lnTo>
                    <a:pt x="40" y="322"/>
                  </a:lnTo>
                  <a:lnTo>
                    <a:pt x="46" y="267"/>
                  </a:lnTo>
                  <a:lnTo>
                    <a:pt x="51" y="221"/>
                  </a:lnTo>
                  <a:lnTo>
                    <a:pt x="58" y="185"/>
                  </a:lnTo>
                  <a:lnTo>
                    <a:pt x="66" y="149"/>
                  </a:lnTo>
                  <a:lnTo>
                    <a:pt x="74" y="123"/>
                  </a:lnTo>
                  <a:lnTo>
                    <a:pt x="82" y="106"/>
                  </a:lnTo>
                  <a:lnTo>
                    <a:pt x="92" y="90"/>
                  </a:lnTo>
                  <a:lnTo>
                    <a:pt x="102" y="83"/>
                  </a:lnTo>
                  <a:lnTo>
                    <a:pt x="113" y="81"/>
                  </a:lnTo>
                  <a:lnTo>
                    <a:pt x="118" y="75"/>
                  </a:lnTo>
                  <a:lnTo>
                    <a:pt x="124" y="64"/>
                  </a:lnTo>
                  <a:lnTo>
                    <a:pt x="137" y="52"/>
                  </a:lnTo>
                  <a:lnTo>
                    <a:pt x="152" y="44"/>
                  </a:lnTo>
                  <a:lnTo>
                    <a:pt x="170" y="31"/>
                  </a:lnTo>
                  <a:lnTo>
                    <a:pt x="190" y="23"/>
                  </a:lnTo>
                  <a:lnTo>
                    <a:pt x="211" y="14"/>
                  </a:lnTo>
                  <a:lnTo>
                    <a:pt x="260" y="0"/>
                  </a:lnTo>
                  <a:lnTo>
                    <a:pt x="289" y="0"/>
                  </a:lnTo>
                  <a:lnTo>
                    <a:pt x="319" y="14"/>
                  </a:lnTo>
                  <a:lnTo>
                    <a:pt x="348" y="39"/>
                  </a:lnTo>
                  <a:lnTo>
                    <a:pt x="376" y="79"/>
                  </a:lnTo>
                  <a:lnTo>
                    <a:pt x="403" y="123"/>
                  </a:lnTo>
                  <a:lnTo>
                    <a:pt x="431" y="188"/>
                  </a:lnTo>
                  <a:lnTo>
                    <a:pt x="458" y="262"/>
                  </a:lnTo>
                  <a:lnTo>
                    <a:pt x="485" y="347"/>
                  </a:lnTo>
                  <a:lnTo>
                    <a:pt x="513" y="456"/>
                  </a:lnTo>
                  <a:lnTo>
                    <a:pt x="525" y="509"/>
                  </a:lnTo>
                  <a:lnTo>
                    <a:pt x="536" y="571"/>
                  </a:lnTo>
                  <a:lnTo>
                    <a:pt x="546" y="629"/>
                  </a:lnTo>
                  <a:lnTo>
                    <a:pt x="556" y="686"/>
                  </a:lnTo>
                  <a:lnTo>
                    <a:pt x="565" y="749"/>
                  </a:lnTo>
                  <a:lnTo>
                    <a:pt x="573" y="817"/>
                  </a:lnTo>
                  <a:lnTo>
                    <a:pt x="580" y="881"/>
                  </a:lnTo>
                  <a:lnTo>
                    <a:pt x="585" y="949"/>
                  </a:lnTo>
                  <a:lnTo>
                    <a:pt x="591" y="1018"/>
                  </a:lnTo>
                  <a:lnTo>
                    <a:pt x="595" y="1086"/>
                  </a:lnTo>
                  <a:lnTo>
                    <a:pt x="598" y="1160"/>
                  </a:lnTo>
                  <a:lnTo>
                    <a:pt x="600" y="1234"/>
                  </a:lnTo>
                  <a:lnTo>
                    <a:pt x="602" y="1308"/>
                  </a:lnTo>
                  <a:lnTo>
                    <a:pt x="602" y="1388"/>
                  </a:lnTo>
                  <a:lnTo>
                    <a:pt x="602" y="1482"/>
                  </a:lnTo>
                  <a:lnTo>
                    <a:pt x="600" y="1577"/>
                  </a:lnTo>
                  <a:lnTo>
                    <a:pt x="598" y="1671"/>
                  </a:lnTo>
                  <a:lnTo>
                    <a:pt x="594" y="1761"/>
                  </a:lnTo>
                  <a:lnTo>
                    <a:pt x="590" y="1846"/>
                  </a:lnTo>
                  <a:lnTo>
                    <a:pt x="584" y="1932"/>
                  </a:lnTo>
                  <a:lnTo>
                    <a:pt x="578" y="2017"/>
                  </a:lnTo>
                  <a:lnTo>
                    <a:pt x="571" y="2098"/>
                  </a:lnTo>
                  <a:lnTo>
                    <a:pt x="562" y="2174"/>
                  </a:lnTo>
                  <a:lnTo>
                    <a:pt x="553" y="2250"/>
                  </a:lnTo>
                  <a:lnTo>
                    <a:pt x="543" y="2321"/>
                  </a:lnTo>
                  <a:lnTo>
                    <a:pt x="532" y="2392"/>
                  </a:lnTo>
                  <a:lnTo>
                    <a:pt x="520" y="2464"/>
                  </a:lnTo>
                  <a:lnTo>
                    <a:pt x="507" y="2531"/>
                  </a:lnTo>
                  <a:lnTo>
                    <a:pt x="493" y="2593"/>
                  </a:lnTo>
                  <a:lnTo>
                    <a:pt x="478" y="2655"/>
                  </a:lnTo>
                  <a:lnTo>
                    <a:pt x="450" y="2754"/>
                  </a:lnTo>
                  <a:lnTo>
                    <a:pt x="420" y="2844"/>
                  </a:lnTo>
                  <a:lnTo>
                    <a:pt x="390" y="2919"/>
                  </a:lnTo>
                  <a:lnTo>
                    <a:pt x="357" y="2984"/>
                  </a:lnTo>
                  <a:lnTo>
                    <a:pt x="323" y="3035"/>
                  </a:lnTo>
                  <a:lnTo>
                    <a:pt x="288" y="3071"/>
                  </a:lnTo>
                  <a:lnTo>
                    <a:pt x="253" y="3097"/>
                  </a:lnTo>
                  <a:lnTo>
                    <a:pt x="215" y="3109"/>
                  </a:lnTo>
                  <a:close/>
                  <a:moveTo>
                    <a:pt x="246" y="792"/>
                  </a:moveTo>
                  <a:lnTo>
                    <a:pt x="211" y="798"/>
                  </a:lnTo>
                  <a:lnTo>
                    <a:pt x="204" y="799"/>
                  </a:lnTo>
                  <a:lnTo>
                    <a:pt x="197" y="805"/>
                  </a:lnTo>
                  <a:lnTo>
                    <a:pt x="191" y="806"/>
                  </a:lnTo>
                  <a:lnTo>
                    <a:pt x="185" y="812"/>
                  </a:lnTo>
                  <a:lnTo>
                    <a:pt x="184" y="1244"/>
                  </a:lnTo>
                  <a:lnTo>
                    <a:pt x="183" y="1438"/>
                  </a:lnTo>
                  <a:lnTo>
                    <a:pt x="181" y="1676"/>
                  </a:lnTo>
                  <a:lnTo>
                    <a:pt x="173" y="2303"/>
                  </a:lnTo>
                  <a:lnTo>
                    <a:pt x="199" y="2318"/>
                  </a:lnTo>
                  <a:lnTo>
                    <a:pt x="208" y="2321"/>
                  </a:lnTo>
                  <a:lnTo>
                    <a:pt x="212" y="2321"/>
                  </a:lnTo>
                  <a:lnTo>
                    <a:pt x="215" y="2320"/>
                  </a:lnTo>
                  <a:lnTo>
                    <a:pt x="239" y="2311"/>
                  </a:lnTo>
                  <a:lnTo>
                    <a:pt x="261" y="2297"/>
                  </a:lnTo>
                  <a:lnTo>
                    <a:pt x="282" y="2278"/>
                  </a:lnTo>
                  <a:lnTo>
                    <a:pt x="302" y="2250"/>
                  </a:lnTo>
                  <a:lnTo>
                    <a:pt x="322" y="2212"/>
                  </a:lnTo>
                  <a:lnTo>
                    <a:pt x="340" y="2169"/>
                  </a:lnTo>
                  <a:lnTo>
                    <a:pt x="358" y="2121"/>
                  </a:lnTo>
                  <a:lnTo>
                    <a:pt x="374" y="2064"/>
                  </a:lnTo>
                  <a:lnTo>
                    <a:pt x="382" y="2032"/>
                  </a:lnTo>
                  <a:lnTo>
                    <a:pt x="390" y="1996"/>
                  </a:lnTo>
                  <a:lnTo>
                    <a:pt x="396" y="1965"/>
                  </a:lnTo>
                  <a:lnTo>
                    <a:pt x="403" y="1929"/>
                  </a:lnTo>
                  <a:lnTo>
                    <a:pt x="409" y="1893"/>
                  </a:lnTo>
                  <a:lnTo>
                    <a:pt x="414" y="1853"/>
                  </a:lnTo>
                  <a:lnTo>
                    <a:pt x="419" y="1817"/>
                  </a:lnTo>
                  <a:lnTo>
                    <a:pt x="424" y="1777"/>
                  </a:lnTo>
                  <a:lnTo>
                    <a:pt x="428" y="1736"/>
                  </a:lnTo>
                  <a:lnTo>
                    <a:pt x="431" y="1691"/>
                  </a:lnTo>
                  <a:lnTo>
                    <a:pt x="434" y="1651"/>
                  </a:lnTo>
                  <a:lnTo>
                    <a:pt x="437" y="1606"/>
                  </a:lnTo>
                  <a:lnTo>
                    <a:pt x="439" y="1561"/>
                  </a:lnTo>
                  <a:lnTo>
                    <a:pt x="440" y="1511"/>
                  </a:lnTo>
                  <a:lnTo>
                    <a:pt x="441" y="1466"/>
                  </a:lnTo>
                  <a:lnTo>
                    <a:pt x="441" y="1416"/>
                  </a:lnTo>
                  <a:lnTo>
                    <a:pt x="441" y="1382"/>
                  </a:lnTo>
                  <a:lnTo>
                    <a:pt x="440" y="1352"/>
                  </a:lnTo>
                  <a:lnTo>
                    <a:pt x="439" y="1323"/>
                  </a:lnTo>
                  <a:lnTo>
                    <a:pt x="437" y="1288"/>
                  </a:lnTo>
                  <a:lnTo>
                    <a:pt x="435" y="1259"/>
                  </a:lnTo>
                  <a:lnTo>
                    <a:pt x="432" y="1230"/>
                  </a:lnTo>
                  <a:lnTo>
                    <a:pt x="429" y="1200"/>
                  </a:lnTo>
                  <a:lnTo>
                    <a:pt x="425" y="1171"/>
                  </a:lnTo>
                  <a:lnTo>
                    <a:pt x="421" y="1147"/>
                  </a:lnTo>
                  <a:lnTo>
                    <a:pt x="416" y="1118"/>
                  </a:lnTo>
                  <a:lnTo>
                    <a:pt x="411" y="1089"/>
                  </a:lnTo>
                  <a:lnTo>
                    <a:pt x="405" y="1066"/>
                  </a:lnTo>
                  <a:lnTo>
                    <a:pt x="393" y="1013"/>
                  </a:lnTo>
                  <a:lnTo>
                    <a:pt x="378" y="961"/>
                  </a:lnTo>
                  <a:lnTo>
                    <a:pt x="362" y="920"/>
                  </a:lnTo>
                  <a:lnTo>
                    <a:pt x="347" y="883"/>
                  </a:lnTo>
                  <a:lnTo>
                    <a:pt x="331" y="851"/>
                  </a:lnTo>
                  <a:lnTo>
                    <a:pt x="314" y="829"/>
                  </a:lnTo>
                  <a:lnTo>
                    <a:pt x="297" y="807"/>
                  </a:lnTo>
                  <a:lnTo>
                    <a:pt x="280" y="795"/>
                  </a:lnTo>
                  <a:lnTo>
                    <a:pt x="264" y="793"/>
                  </a:lnTo>
                  <a:lnTo>
                    <a:pt x="246" y="79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17" name="Freeform 3"/>
            <p:cNvSpPr>
              <a:spLocks noChangeArrowheads="1"/>
            </p:cNvSpPr>
            <p:nvPr/>
          </p:nvSpPr>
          <p:spPr bwMode="auto">
            <a:xfrm>
              <a:off x="1172" y="215"/>
              <a:ext cx="211" cy="1096"/>
            </a:xfrm>
            <a:custGeom>
              <a:avLst/>
              <a:gdLst>
                <a:gd name="T0" fmla="*/ 72 w 933"/>
                <a:gd name="T1" fmla="*/ 1084 h 4846"/>
                <a:gd name="T2" fmla="*/ 38 w 933"/>
                <a:gd name="T3" fmla="*/ 1017 h 4846"/>
                <a:gd name="T4" fmla="*/ 21 w 933"/>
                <a:gd name="T5" fmla="*/ 942 h 4846"/>
                <a:gd name="T6" fmla="*/ 10 w 933"/>
                <a:gd name="T7" fmla="*/ 870 h 4846"/>
                <a:gd name="T8" fmla="*/ 3 w 933"/>
                <a:gd name="T9" fmla="*/ 787 h 4846"/>
                <a:gd name="T10" fmla="*/ 0 w 933"/>
                <a:gd name="T11" fmla="*/ 694 h 4846"/>
                <a:gd name="T12" fmla="*/ 4 w 933"/>
                <a:gd name="T13" fmla="*/ 498 h 4846"/>
                <a:gd name="T14" fmla="*/ 23 w 933"/>
                <a:gd name="T15" fmla="*/ 285 h 4846"/>
                <a:gd name="T16" fmla="*/ 47 w 933"/>
                <a:gd name="T17" fmla="*/ 136 h 4846"/>
                <a:gd name="T18" fmla="*/ 67 w 933"/>
                <a:gd name="T19" fmla="*/ 64 h 4846"/>
                <a:gd name="T20" fmla="*/ 89 w 933"/>
                <a:gd name="T21" fmla="*/ 19 h 4846"/>
                <a:gd name="T22" fmla="*/ 113 w 933"/>
                <a:gd name="T23" fmla="*/ 1 h 4846"/>
                <a:gd name="T24" fmla="*/ 136 w 933"/>
                <a:gd name="T25" fmla="*/ 5 h 4846"/>
                <a:gd name="T26" fmla="*/ 169 w 933"/>
                <a:gd name="T27" fmla="*/ 47 h 4846"/>
                <a:gd name="T28" fmla="*/ 183 w 933"/>
                <a:gd name="T29" fmla="*/ 90 h 4846"/>
                <a:gd name="T30" fmla="*/ 195 w 933"/>
                <a:gd name="T31" fmla="*/ 149 h 4846"/>
                <a:gd name="T32" fmla="*/ 203 w 933"/>
                <a:gd name="T33" fmla="*/ 221 h 4846"/>
                <a:gd name="T34" fmla="*/ 209 w 933"/>
                <a:gd name="T35" fmla="*/ 330 h 4846"/>
                <a:gd name="T36" fmla="*/ 209 w 933"/>
                <a:gd name="T37" fmla="*/ 550 h 4846"/>
                <a:gd name="T38" fmla="*/ 195 w 933"/>
                <a:gd name="T39" fmla="*/ 765 h 4846"/>
                <a:gd name="T40" fmla="*/ 175 w 933"/>
                <a:gd name="T41" fmla="*/ 917 h 4846"/>
                <a:gd name="T42" fmla="*/ 157 w 933"/>
                <a:gd name="T43" fmla="*/ 1002 h 4846"/>
                <a:gd name="T44" fmla="*/ 136 w 933"/>
                <a:gd name="T45" fmla="*/ 1059 h 4846"/>
                <a:gd name="T46" fmla="*/ 118 w 933"/>
                <a:gd name="T47" fmla="*/ 1085 h 4846"/>
                <a:gd name="T48" fmla="*/ 101 w 933"/>
                <a:gd name="T49" fmla="*/ 1096 h 4846"/>
                <a:gd name="T50" fmla="*/ 102 w 933"/>
                <a:gd name="T51" fmla="*/ 196 h 4846"/>
                <a:gd name="T52" fmla="*/ 88 w 933"/>
                <a:gd name="T53" fmla="*/ 222 h 4846"/>
                <a:gd name="T54" fmla="*/ 75 w 933"/>
                <a:gd name="T55" fmla="*/ 266 h 4846"/>
                <a:gd name="T56" fmla="*/ 55 w 933"/>
                <a:gd name="T57" fmla="*/ 385 h 4846"/>
                <a:gd name="T58" fmla="*/ 42 w 933"/>
                <a:gd name="T59" fmla="*/ 537 h 4846"/>
                <a:gd name="T60" fmla="*/ 39 w 933"/>
                <a:gd name="T61" fmla="*/ 677 h 4846"/>
                <a:gd name="T62" fmla="*/ 41 w 933"/>
                <a:gd name="T63" fmla="*/ 729 h 4846"/>
                <a:gd name="T64" fmla="*/ 45 w 933"/>
                <a:gd name="T65" fmla="*/ 777 h 4846"/>
                <a:gd name="T66" fmla="*/ 51 w 933"/>
                <a:gd name="T67" fmla="*/ 818 h 4846"/>
                <a:gd name="T68" fmla="*/ 62 w 933"/>
                <a:gd name="T69" fmla="*/ 861 h 4846"/>
                <a:gd name="T70" fmla="*/ 82 w 933"/>
                <a:gd name="T71" fmla="*/ 901 h 4846"/>
                <a:gd name="T72" fmla="*/ 104 w 933"/>
                <a:gd name="T73" fmla="*/ 906 h 4846"/>
                <a:gd name="T74" fmla="*/ 118 w 933"/>
                <a:gd name="T75" fmla="*/ 892 h 4846"/>
                <a:gd name="T76" fmla="*/ 126 w 933"/>
                <a:gd name="T77" fmla="*/ 875 h 4846"/>
                <a:gd name="T78" fmla="*/ 138 w 933"/>
                <a:gd name="T79" fmla="*/ 833 h 4846"/>
                <a:gd name="T80" fmla="*/ 152 w 933"/>
                <a:gd name="T81" fmla="*/ 751 h 4846"/>
                <a:gd name="T82" fmla="*/ 166 w 933"/>
                <a:gd name="T83" fmla="*/ 604 h 4846"/>
                <a:gd name="T84" fmla="*/ 171 w 933"/>
                <a:gd name="T85" fmla="*/ 439 h 4846"/>
                <a:gd name="T86" fmla="*/ 168 w 933"/>
                <a:gd name="T87" fmla="*/ 316 h 4846"/>
                <a:gd name="T88" fmla="*/ 164 w 933"/>
                <a:gd name="T89" fmla="*/ 270 h 4846"/>
                <a:gd name="T90" fmla="*/ 158 w 933"/>
                <a:gd name="T91" fmla="*/ 237 h 4846"/>
                <a:gd name="T92" fmla="*/ 150 w 933"/>
                <a:gd name="T93" fmla="*/ 214 h 4846"/>
                <a:gd name="T94" fmla="*/ 135 w 933"/>
                <a:gd name="T95" fmla="*/ 193 h 4846"/>
                <a:gd name="T96" fmla="*/ 118 w 933"/>
                <a:gd name="T97" fmla="*/ 187 h 48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33"/>
                <a:gd name="T148" fmla="*/ 0 h 4846"/>
                <a:gd name="T149" fmla="*/ 933 w 933"/>
                <a:gd name="T150" fmla="*/ 4846 h 48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33" h="4846">
                  <a:moveTo>
                    <a:pt x="445" y="4845"/>
                  </a:moveTo>
                  <a:lnTo>
                    <a:pt x="400" y="4843"/>
                  </a:lnTo>
                  <a:lnTo>
                    <a:pt x="358" y="4826"/>
                  </a:lnTo>
                  <a:lnTo>
                    <a:pt x="317" y="4793"/>
                  </a:lnTo>
                  <a:lnTo>
                    <a:pt x="277" y="4746"/>
                  </a:lnTo>
                  <a:lnTo>
                    <a:pt x="240" y="4678"/>
                  </a:lnTo>
                  <a:lnTo>
                    <a:pt x="204" y="4595"/>
                  </a:lnTo>
                  <a:lnTo>
                    <a:pt x="169" y="4497"/>
                  </a:lnTo>
                  <a:lnTo>
                    <a:pt x="136" y="4379"/>
                  </a:lnTo>
                  <a:lnTo>
                    <a:pt x="120" y="4313"/>
                  </a:lnTo>
                  <a:lnTo>
                    <a:pt x="105" y="4241"/>
                  </a:lnTo>
                  <a:lnTo>
                    <a:pt x="91" y="4164"/>
                  </a:lnTo>
                  <a:lnTo>
                    <a:pt x="77" y="4092"/>
                  </a:lnTo>
                  <a:lnTo>
                    <a:pt x="65" y="4010"/>
                  </a:lnTo>
                  <a:lnTo>
                    <a:pt x="54" y="3927"/>
                  </a:lnTo>
                  <a:lnTo>
                    <a:pt x="43" y="3845"/>
                  </a:lnTo>
                  <a:lnTo>
                    <a:pt x="34" y="3757"/>
                  </a:lnTo>
                  <a:lnTo>
                    <a:pt x="26" y="3670"/>
                  </a:lnTo>
                  <a:lnTo>
                    <a:pt x="19" y="3576"/>
                  </a:lnTo>
                  <a:lnTo>
                    <a:pt x="13" y="3478"/>
                  </a:lnTo>
                  <a:lnTo>
                    <a:pt x="9" y="3380"/>
                  </a:lnTo>
                  <a:lnTo>
                    <a:pt x="5" y="3281"/>
                  </a:lnTo>
                  <a:lnTo>
                    <a:pt x="2" y="3178"/>
                  </a:lnTo>
                  <a:lnTo>
                    <a:pt x="1" y="3069"/>
                  </a:lnTo>
                  <a:lnTo>
                    <a:pt x="0" y="2960"/>
                  </a:lnTo>
                  <a:lnTo>
                    <a:pt x="2" y="2701"/>
                  </a:lnTo>
                  <a:lnTo>
                    <a:pt x="8" y="2447"/>
                  </a:lnTo>
                  <a:lnTo>
                    <a:pt x="19" y="2202"/>
                  </a:lnTo>
                  <a:lnTo>
                    <a:pt x="33" y="1957"/>
                  </a:lnTo>
                  <a:lnTo>
                    <a:pt x="52" y="1720"/>
                  </a:lnTo>
                  <a:lnTo>
                    <a:pt x="74" y="1488"/>
                  </a:lnTo>
                  <a:lnTo>
                    <a:pt x="101" y="1260"/>
                  </a:lnTo>
                  <a:lnTo>
                    <a:pt x="131" y="1036"/>
                  </a:lnTo>
                  <a:lnTo>
                    <a:pt x="169" y="801"/>
                  </a:lnTo>
                  <a:lnTo>
                    <a:pt x="189" y="699"/>
                  </a:lnTo>
                  <a:lnTo>
                    <a:pt x="209" y="601"/>
                  </a:lnTo>
                  <a:lnTo>
                    <a:pt x="230" y="508"/>
                  </a:lnTo>
                  <a:lnTo>
                    <a:pt x="252" y="424"/>
                  </a:lnTo>
                  <a:lnTo>
                    <a:pt x="273" y="351"/>
                  </a:lnTo>
                  <a:lnTo>
                    <a:pt x="296" y="283"/>
                  </a:lnTo>
                  <a:lnTo>
                    <a:pt x="320" y="219"/>
                  </a:lnTo>
                  <a:lnTo>
                    <a:pt x="344" y="165"/>
                  </a:lnTo>
                  <a:lnTo>
                    <a:pt x="369" y="121"/>
                  </a:lnTo>
                  <a:lnTo>
                    <a:pt x="393" y="82"/>
                  </a:lnTo>
                  <a:lnTo>
                    <a:pt x="419" y="52"/>
                  </a:lnTo>
                  <a:lnTo>
                    <a:pt x="445" y="28"/>
                  </a:lnTo>
                  <a:lnTo>
                    <a:pt x="472" y="13"/>
                  </a:lnTo>
                  <a:lnTo>
                    <a:pt x="500" y="3"/>
                  </a:lnTo>
                  <a:lnTo>
                    <a:pt x="520" y="0"/>
                  </a:lnTo>
                  <a:lnTo>
                    <a:pt x="552" y="6"/>
                  </a:lnTo>
                  <a:lnTo>
                    <a:pt x="601" y="21"/>
                  </a:lnTo>
                  <a:lnTo>
                    <a:pt x="647" y="55"/>
                  </a:lnTo>
                  <a:lnTo>
                    <a:pt x="689" y="105"/>
                  </a:lnTo>
                  <a:lnTo>
                    <a:pt x="728" y="171"/>
                  </a:lnTo>
                  <a:lnTo>
                    <a:pt x="746" y="208"/>
                  </a:lnTo>
                  <a:lnTo>
                    <a:pt x="763" y="251"/>
                  </a:lnTo>
                  <a:lnTo>
                    <a:pt x="780" y="294"/>
                  </a:lnTo>
                  <a:lnTo>
                    <a:pt x="795" y="347"/>
                  </a:lnTo>
                  <a:lnTo>
                    <a:pt x="810" y="400"/>
                  </a:lnTo>
                  <a:lnTo>
                    <a:pt x="824" y="458"/>
                  </a:lnTo>
                  <a:lnTo>
                    <a:pt x="837" y="521"/>
                  </a:lnTo>
                  <a:lnTo>
                    <a:pt x="849" y="584"/>
                  </a:lnTo>
                  <a:lnTo>
                    <a:pt x="861" y="657"/>
                  </a:lnTo>
                  <a:lnTo>
                    <a:pt x="871" y="731"/>
                  </a:lnTo>
                  <a:lnTo>
                    <a:pt x="881" y="809"/>
                  </a:lnTo>
                  <a:lnTo>
                    <a:pt x="889" y="888"/>
                  </a:lnTo>
                  <a:lnTo>
                    <a:pt x="897" y="976"/>
                  </a:lnTo>
                  <a:lnTo>
                    <a:pt x="905" y="1065"/>
                  </a:lnTo>
                  <a:lnTo>
                    <a:pt x="911" y="1158"/>
                  </a:lnTo>
                  <a:lnTo>
                    <a:pt x="916" y="1252"/>
                  </a:lnTo>
                  <a:lnTo>
                    <a:pt x="925" y="1459"/>
                  </a:lnTo>
                  <a:lnTo>
                    <a:pt x="930" y="1682"/>
                  </a:lnTo>
                  <a:lnTo>
                    <a:pt x="932" y="1920"/>
                  </a:lnTo>
                  <a:lnTo>
                    <a:pt x="930" y="2178"/>
                  </a:lnTo>
                  <a:lnTo>
                    <a:pt x="924" y="2432"/>
                  </a:lnTo>
                  <a:lnTo>
                    <a:pt x="914" y="2676"/>
                  </a:lnTo>
                  <a:lnTo>
                    <a:pt x="901" y="2915"/>
                  </a:lnTo>
                  <a:lnTo>
                    <a:pt x="884" y="3150"/>
                  </a:lnTo>
                  <a:lnTo>
                    <a:pt x="863" y="3381"/>
                  </a:lnTo>
                  <a:lnTo>
                    <a:pt x="838" y="3607"/>
                  </a:lnTo>
                  <a:lnTo>
                    <a:pt x="810" y="3823"/>
                  </a:lnTo>
                  <a:lnTo>
                    <a:pt x="792" y="3944"/>
                  </a:lnTo>
                  <a:lnTo>
                    <a:pt x="774" y="4055"/>
                  </a:lnTo>
                  <a:lnTo>
                    <a:pt x="755" y="4161"/>
                  </a:lnTo>
                  <a:lnTo>
                    <a:pt x="735" y="4258"/>
                  </a:lnTo>
                  <a:lnTo>
                    <a:pt x="714" y="4349"/>
                  </a:lnTo>
                  <a:lnTo>
                    <a:pt x="693" y="4431"/>
                  </a:lnTo>
                  <a:lnTo>
                    <a:pt x="671" y="4508"/>
                  </a:lnTo>
                  <a:lnTo>
                    <a:pt x="649" y="4575"/>
                  </a:lnTo>
                  <a:lnTo>
                    <a:pt x="626" y="4632"/>
                  </a:lnTo>
                  <a:lnTo>
                    <a:pt x="602" y="4684"/>
                  </a:lnTo>
                  <a:lnTo>
                    <a:pt x="577" y="4731"/>
                  </a:lnTo>
                  <a:lnTo>
                    <a:pt x="552" y="4769"/>
                  </a:lnTo>
                  <a:lnTo>
                    <a:pt x="526" y="4796"/>
                  </a:lnTo>
                  <a:lnTo>
                    <a:pt x="520" y="4797"/>
                  </a:lnTo>
                  <a:lnTo>
                    <a:pt x="500" y="4820"/>
                  </a:lnTo>
                  <a:lnTo>
                    <a:pt x="473" y="4835"/>
                  </a:lnTo>
                  <a:lnTo>
                    <a:pt x="445" y="4845"/>
                  </a:lnTo>
                  <a:close/>
                  <a:moveTo>
                    <a:pt x="501" y="831"/>
                  </a:moveTo>
                  <a:lnTo>
                    <a:pt x="484" y="839"/>
                  </a:lnTo>
                  <a:lnTo>
                    <a:pt x="467" y="847"/>
                  </a:lnTo>
                  <a:lnTo>
                    <a:pt x="451" y="865"/>
                  </a:lnTo>
                  <a:lnTo>
                    <a:pt x="434" y="883"/>
                  </a:lnTo>
                  <a:lnTo>
                    <a:pt x="419" y="910"/>
                  </a:lnTo>
                  <a:lnTo>
                    <a:pt x="403" y="943"/>
                  </a:lnTo>
                  <a:lnTo>
                    <a:pt x="389" y="980"/>
                  </a:lnTo>
                  <a:lnTo>
                    <a:pt x="374" y="1023"/>
                  </a:lnTo>
                  <a:lnTo>
                    <a:pt x="359" y="1070"/>
                  </a:lnTo>
                  <a:lnTo>
                    <a:pt x="345" y="1117"/>
                  </a:lnTo>
                  <a:lnTo>
                    <a:pt x="331" y="1174"/>
                  </a:lnTo>
                  <a:lnTo>
                    <a:pt x="317" y="1241"/>
                  </a:lnTo>
                  <a:lnTo>
                    <a:pt x="290" y="1380"/>
                  </a:lnTo>
                  <a:lnTo>
                    <a:pt x="265" y="1538"/>
                  </a:lnTo>
                  <a:lnTo>
                    <a:pt x="245" y="1701"/>
                  </a:lnTo>
                  <a:lnTo>
                    <a:pt x="226" y="1863"/>
                  </a:lnTo>
                  <a:lnTo>
                    <a:pt x="210" y="2029"/>
                  </a:lnTo>
                  <a:lnTo>
                    <a:pt x="197" y="2200"/>
                  </a:lnTo>
                  <a:lnTo>
                    <a:pt x="187" y="2376"/>
                  </a:lnTo>
                  <a:lnTo>
                    <a:pt x="180" y="2556"/>
                  </a:lnTo>
                  <a:lnTo>
                    <a:pt x="175" y="2740"/>
                  </a:lnTo>
                  <a:lnTo>
                    <a:pt x="174" y="2929"/>
                  </a:lnTo>
                  <a:lnTo>
                    <a:pt x="174" y="2993"/>
                  </a:lnTo>
                  <a:lnTo>
                    <a:pt x="175" y="3053"/>
                  </a:lnTo>
                  <a:lnTo>
                    <a:pt x="177" y="3112"/>
                  </a:lnTo>
                  <a:lnTo>
                    <a:pt x="179" y="3171"/>
                  </a:lnTo>
                  <a:lnTo>
                    <a:pt x="182" y="3225"/>
                  </a:lnTo>
                  <a:lnTo>
                    <a:pt x="185" y="3279"/>
                  </a:lnTo>
                  <a:lnTo>
                    <a:pt x="189" y="3333"/>
                  </a:lnTo>
                  <a:lnTo>
                    <a:pt x="194" y="3387"/>
                  </a:lnTo>
                  <a:lnTo>
                    <a:pt x="199" y="3435"/>
                  </a:lnTo>
                  <a:lnTo>
                    <a:pt x="205" y="3484"/>
                  </a:lnTo>
                  <a:lnTo>
                    <a:pt x="212" y="3532"/>
                  </a:lnTo>
                  <a:lnTo>
                    <a:pt x="219" y="3576"/>
                  </a:lnTo>
                  <a:lnTo>
                    <a:pt x="227" y="3619"/>
                  </a:lnTo>
                  <a:lnTo>
                    <a:pt x="235" y="3662"/>
                  </a:lnTo>
                  <a:lnTo>
                    <a:pt x="244" y="3705"/>
                  </a:lnTo>
                  <a:lnTo>
                    <a:pt x="254" y="3743"/>
                  </a:lnTo>
                  <a:lnTo>
                    <a:pt x="273" y="3809"/>
                  </a:lnTo>
                  <a:lnTo>
                    <a:pt x="294" y="3870"/>
                  </a:lnTo>
                  <a:lnTo>
                    <a:pt x="316" y="3920"/>
                  </a:lnTo>
                  <a:lnTo>
                    <a:pt x="339" y="3956"/>
                  </a:lnTo>
                  <a:lnTo>
                    <a:pt x="364" y="3986"/>
                  </a:lnTo>
                  <a:lnTo>
                    <a:pt x="390" y="4006"/>
                  </a:lnTo>
                  <a:lnTo>
                    <a:pt x="416" y="4017"/>
                  </a:lnTo>
                  <a:lnTo>
                    <a:pt x="445" y="4016"/>
                  </a:lnTo>
                  <a:lnTo>
                    <a:pt x="462" y="4008"/>
                  </a:lnTo>
                  <a:lnTo>
                    <a:pt x="478" y="4001"/>
                  </a:lnTo>
                  <a:lnTo>
                    <a:pt x="495" y="3983"/>
                  </a:lnTo>
                  <a:lnTo>
                    <a:pt x="510" y="3965"/>
                  </a:lnTo>
                  <a:lnTo>
                    <a:pt x="520" y="3944"/>
                  </a:lnTo>
                  <a:lnTo>
                    <a:pt x="520" y="3939"/>
                  </a:lnTo>
                  <a:lnTo>
                    <a:pt x="526" y="3938"/>
                  </a:lnTo>
                  <a:lnTo>
                    <a:pt x="541" y="3907"/>
                  </a:lnTo>
                  <a:lnTo>
                    <a:pt x="556" y="3870"/>
                  </a:lnTo>
                  <a:lnTo>
                    <a:pt x="570" y="3829"/>
                  </a:lnTo>
                  <a:lnTo>
                    <a:pt x="584" y="3783"/>
                  </a:lnTo>
                  <a:lnTo>
                    <a:pt x="598" y="3737"/>
                  </a:lnTo>
                  <a:lnTo>
                    <a:pt x="611" y="3681"/>
                  </a:lnTo>
                  <a:lnTo>
                    <a:pt x="624" y="3615"/>
                  </a:lnTo>
                  <a:lnTo>
                    <a:pt x="637" y="3549"/>
                  </a:lnTo>
                  <a:lnTo>
                    <a:pt x="649" y="3478"/>
                  </a:lnTo>
                  <a:lnTo>
                    <a:pt x="672" y="3322"/>
                  </a:lnTo>
                  <a:lnTo>
                    <a:pt x="692" y="3166"/>
                  </a:lnTo>
                  <a:lnTo>
                    <a:pt x="709" y="3005"/>
                  </a:lnTo>
                  <a:lnTo>
                    <a:pt x="723" y="2840"/>
                  </a:lnTo>
                  <a:lnTo>
                    <a:pt x="735" y="2670"/>
                  </a:lnTo>
                  <a:lnTo>
                    <a:pt x="744" y="2496"/>
                  </a:lnTo>
                  <a:lnTo>
                    <a:pt x="751" y="2316"/>
                  </a:lnTo>
                  <a:lnTo>
                    <a:pt x="755" y="2127"/>
                  </a:lnTo>
                  <a:lnTo>
                    <a:pt x="756" y="1939"/>
                  </a:lnTo>
                  <a:lnTo>
                    <a:pt x="755" y="1785"/>
                  </a:lnTo>
                  <a:lnTo>
                    <a:pt x="752" y="1642"/>
                  </a:lnTo>
                  <a:lnTo>
                    <a:pt x="748" y="1508"/>
                  </a:lnTo>
                  <a:lnTo>
                    <a:pt x="742" y="1395"/>
                  </a:lnTo>
                  <a:lnTo>
                    <a:pt x="738" y="1340"/>
                  </a:lnTo>
                  <a:lnTo>
                    <a:pt x="733" y="1286"/>
                  </a:lnTo>
                  <a:lnTo>
                    <a:pt x="729" y="1242"/>
                  </a:lnTo>
                  <a:lnTo>
                    <a:pt x="724" y="1193"/>
                  </a:lnTo>
                  <a:lnTo>
                    <a:pt x="718" y="1154"/>
                  </a:lnTo>
                  <a:lnTo>
                    <a:pt x="712" y="1115"/>
                  </a:lnTo>
                  <a:lnTo>
                    <a:pt x="705" y="1081"/>
                  </a:lnTo>
                  <a:lnTo>
                    <a:pt x="698" y="1047"/>
                  </a:lnTo>
                  <a:lnTo>
                    <a:pt x="691" y="1018"/>
                  </a:lnTo>
                  <a:lnTo>
                    <a:pt x="683" y="994"/>
                  </a:lnTo>
                  <a:lnTo>
                    <a:pt x="674" y="970"/>
                  </a:lnTo>
                  <a:lnTo>
                    <a:pt x="665" y="946"/>
                  </a:lnTo>
                  <a:lnTo>
                    <a:pt x="655" y="928"/>
                  </a:lnTo>
                  <a:lnTo>
                    <a:pt x="644" y="909"/>
                  </a:lnTo>
                  <a:lnTo>
                    <a:pt x="621" y="877"/>
                  </a:lnTo>
                  <a:lnTo>
                    <a:pt x="595" y="855"/>
                  </a:lnTo>
                  <a:lnTo>
                    <a:pt x="566" y="838"/>
                  </a:lnTo>
                  <a:lnTo>
                    <a:pt x="535" y="831"/>
                  </a:lnTo>
                  <a:lnTo>
                    <a:pt x="520" y="828"/>
                  </a:lnTo>
                  <a:lnTo>
                    <a:pt x="501" y="831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18" name="Freeform 4"/>
            <p:cNvSpPr>
              <a:spLocks noChangeArrowheads="1"/>
            </p:cNvSpPr>
            <p:nvPr/>
          </p:nvSpPr>
          <p:spPr bwMode="auto">
            <a:xfrm>
              <a:off x="1399" y="225"/>
              <a:ext cx="186" cy="1064"/>
            </a:xfrm>
            <a:custGeom>
              <a:avLst/>
              <a:gdLst>
                <a:gd name="T0" fmla="*/ 41 w 823"/>
                <a:gd name="T1" fmla="*/ 1048 h 4704"/>
                <a:gd name="T2" fmla="*/ 20 w 823"/>
                <a:gd name="T3" fmla="*/ 1001 h 4704"/>
                <a:gd name="T4" fmla="*/ 7 w 823"/>
                <a:gd name="T5" fmla="*/ 941 h 4704"/>
                <a:gd name="T6" fmla="*/ 2 w 823"/>
                <a:gd name="T7" fmla="*/ 894 h 4704"/>
                <a:gd name="T8" fmla="*/ 0 w 823"/>
                <a:gd name="T9" fmla="*/ 843 h 4704"/>
                <a:gd name="T10" fmla="*/ 2 w 823"/>
                <a:gd name="T11" fmla="*/ 794 h 4704"/>
                <a:gd name="T12" fmla="*/ 7 w 823"/>
                <a:gd name="T13" fmla="*/ 764 h 4704"/>
                <a:gd name="T14" fmla="*/ 11 w 823"/>
                <a:gd name="T15" fmla="*/ 750 h 4704"/>
                <a:gd name="T16" fmla="*/ 18 w 823"/>
                <a:gd name="T17" fmla="*/ 740 h 4704"/>
                <a:gd name="T18" fmla="*/ 26 w 823"/>
                <a:gd name="T19" fmla="*/ 743 h 4704"/>
                <a:gd name="T20" fmla="*/ 32 w 823"/>
                <a:gd name="T21" fmla="*/ 759 h 4704"/>
                <a:gd name="T22" fmla="*/ 37 w 823"/>
                <a:gd name="T23" fmla="*/ 787 h 4704"/>
                <a:gd name="T24" fmla="*/ 42 w 823"/>
                <a:gd name="T25" fmla="*/ 830 h 4704"/>
                <a:gd name="T26" fmla="*/ 51 w 823"/>
                <a:gd name="T27" fmla="*/ 864 h 4704"/>
                <a:gd name="T28" fmla="*/ 68 w 823"/>
                <a:gd name="T29" fmla="*/ 883 h 4704"/>
                <a:gd name="T30" fmla="*/ 98 w 823"/>
                <a:gd name="T31" fmla="*/ 868 h 4704"/>
                <a:gd name="T32" fmla="*/ 126 w 823"/>
                <a:gd name="T33" fmla="*/ 812 h 4704"/>
                <a:gd name="T34" fmla="*/ 140 w 823"/>
                <a:gd name="T35" fmla="*/ 760 h 4704"/>
                <a:gd name="T36" fmla="*/ 144 w 823"/>
                <a:gd name="T37" fmla="*/ 722 h 4704"/>
                <a:gd name="T38" fmla="*/ 144 w 823"/>
                <a:gd name="T39" fmla="*/ 676 h 4704"/>
                <a:gd name="T40" fmla="*/ 141 w 823"/>
                <a:gd name="T41" fmla="*/ 634 h 4704"/>
                <a:gd name="T42" fmla="*/ 135 w 823"/>
                <a:gd name="T43" fmla="*/ 604 h 4704"/>
                <a:gd name="T44" fmla="*/ 123 w 823"/>
                <a:gd name="T45" fmla="*/ 584 h 4704"/>
                <a:gd name="T46" fmla="*/ 82 w 823"/>
                <a:gd name="T47" fmla="*/ 572 h 4704"/>
                <a:gd name="T48" fmla="*/ 55 w 823"/>
                <a:gd name="T49" fmla="*/ 551 h 4704"/>
                <a:gd name="T50" fmla="*/ 33 w 823"/>
                <a:gd name="T51" fmla="*/ 503 h 4704"/>
                <a:gd name="T52" fmla="*/ 24 w 823"/>
                <a:gd name="T53" fmla="*/ 454 h 4704"/>
                <a:gd name="T54" fmla="*/ 20 w 823"/>
                <a:gd name="T55" fmla="*/ 396 h 4704"/>
                <a:gd name="T56" fmla="*/ 21 w 823"/>
                <a:gd name="T57" fmla="*/ 321 h 4704"/>
                <a:gd name="T58" fmla="*/ 27 w 823"/>
                <a:gd name="T59" fmla="*/ 241 h 4704"/>
                <a:gd name="T60" fmla="*/ 48 w 823"/>
                <a:gd name="T61" fmla="*/ 119 h 4704"/>
                <a:gd name="T62" fmla="*/ 87 w 823"/>
                <a:gd name="T63" fmla="*/ 19 h 4704"/>
                <a:gd name="T64" fmla="*/ 119 w 823"/>
                <a:gd name="T65" fmla="*/ 2 h 4704"/>
                <a:gd name="T66" fmla="*/ 146 w 823"/>
                <a:gd name="T67" fmla="*/ 28 h 4704"/>
                <a:gd name="T68" fmla="*/ 161 w 823"/>
                <a:gd name="T69" fmla="*/ 57 h 4704"/>
                <a:gd name="T70" fmla="*/ 168 w 823"/>
                <a:gd name="T71" fmla="*/ 85 h 4704"/>
                <a:gd name="T72" fmla="*/ 171 w 823"/>
                <a:gd name="T73" fmla="*/ 115 h 4704"/>
                <a:gd name="T74" fmla="*/ 169 w 823"/>
                <a:gd name="T75" fmla="*/ 158 h 4704"/>
                <a:gd name="T76" fmla="*/ 163 w 823"/>
                <a:gd name="T77" fmla="*/ 190 h 4704"/>
                <a:gd name="T78" fmla="*/ 160 w 823"/>
                <a:gd name="T79" fmla="*/ 199 h 4704"/>
                <a:gd name="T80" fmla="*/ 156 w 823"/>
                <a:gd name="T81" fmla="*/ 208 h 4704"/>
                <a:gd name="T82" fmla="*/ 147 w 823"/>
                <a:gd name="T83" fmla="*/ 211 h 4704"/>
                <a:gd name="T84" fmla="*/ 120 w 823"/>
                <a:gd name="T85" fmla="*/ 191 h 4704"/>
                <a:gd name="T86" fmla="*/ 103 w 823"/>
                <a:gd name="T87" fmla="*/ 191 h 4704"/>
                <a:gd name="T88" fmla="*/ 82 w 823"/>
                <a:gd name="T89" fmla="*/ 224 h 4704"/>
                <a:gd name="T90" fmla="*/ 66 w 823"/>
                <a:gd name="T91" fmla="*/ 275 h 4704"/>
                <a:gd name="T92" fmla="*/ 62 w 823"/>
                <a:gd name="T93" fmla="*/ 305 h 4704"/>
                <a:gd name="T94" fmla="*/ 61 w 823"/>
                <a:gd name="T95" fmla="*/ 334 h 4704"/>
                <a:gd name="T96" fmla="*/ 61 w 823"/>
                <a:gd name="T97" fmla="*/ 348 h 4704"/>
                <a:gd name="T98" fmla="*/ 63 w 823"/>
                <a:gd name="T99" fmla="*/ 361 h 4704"/>
                <a:gd name="T100" fmla="*/ 67 w 823"/>
                <a:gd name="T101" fmla="*/ 377 h 4704"/>
                <a:gd name="T102" fmla="*/ 76 w 823"/>
                <a:gd name="T103" fmla="*/ 390 h 4704"/>
                <a:gd name="T104" fmla="*/ 132 w 823"/>
                <a:gd name="T105" fmla="*/ 409 h 4704"/>
                <a:gd name="T106" fmla="*/ 160 w 823"/>
                <a:gd name="T107" fmla="*/ 460 h 4704"/>
                <a:gd name="T108" fmla="*/ 171 w 823"/>
                <a:gd name="T109" fmla="*/ 504 h 4704"/>
                <a:gd name="T110" fmla="*/ 179 w 823"/>
                <a:gd name="T111" fmla="*/ 567 h 4704"/>
                <a:gd name="T112" fmla="*/ 185 w 823"/>
                <a:gd name="T113" fmla="*/ 643 h 4704"/>
                <a:gd name="T114" fmla="*/ 184 w 823"/>
                <a:gd name="T115" fmla="*/ 776 h 4704"/>
                <a:gd name="T116" fmla="*/ 176 w 823"/>
                <a:gd name="T117" fmla="*/ 870 h 4704"/>
                <a:gd name="T118" fmla="*/ 160 w 823"/>
                <a:gd name="T119" fmla="*/ 941 h 4704"/>
                <a:gd name="T120" fmla="*/ 137 w 823"/>
                <a:gd name="T121" fmla="*/ 1003 h 4704"/>
                <a:gd name="T122" fmla="*/ 93 w 823"/>
                <a:gd name="T123" fmla="*/ 1057 h 470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23"/>
                <a:gd name="T187" fmla="*/ 0 h 4704"/>
                <a:gd name="T188" fmla="*/ 823 w 823"/>
                <a:gd name="T189" fmla="*/ 4704 h 470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23" h="4704">
                  <a:moveTo>
                    <a:pt x="324" y="4703"/>
                  </a:moveTo>
                  <a:lnTo>
                    <a:pt x="285" y="4703"/>
                  </a:lnTo>
                  <a:lnTo>
                    <a:pt x="249" y="4692"/>
                  </a:lnTo>
                  <a:lnTo>
                    <a:pt x="215" y="4665"/>
                  </a:lnTo>
                  <a:lnTo>
                    <a:pt x="183" y="4634"/>
                  </a:lnTo>
                  <a:lnTo>
                    <a:pt x="153" y="4588"/>
                  </a:lnTo>
                  <a:lnTo>
                    <a:pt x="125" y="4531"/>
                  </a:lnTo>
                  <a:lnTo>
                    <a:pt x="112" y="4498"/>
                  </a:lnTo>
                  <a:lnTo>
                    <a:pt x="100" y="4464"/>
                  </a:lnTo>
                  <a:lnTo>
                    <a:pt x="88" y="4426"/>
                  </a:lnTo>
                  <a:lnTo>
                    <a:pt x="76" y="4383"/>
                  </a:lnTo>
                  <a:lnTo>
                    <a:pt x="58" y="4310"/>
                  </a:lnTo>
                  <a:lnTo>
                    <a:pt x="43" y="4237"/>
                  </a:lnTo>
                  <a:lnTo>
                    <a:pt x="36" y="4198"/>
                  </a:lnTo>
                  <a:lnTo>
                    <a:pt x="30" y="4159"/>
                  </a:lnTo>
                  <a:lnTo>
                    <a:pt x="24" y="4120"/>
                  </a:lnTo>
                  <a:lnTo>
                    <a:pt x="19" y="4081"/>
                  </a:lnTo>
                  <a:lnTo>
                    <a:pt x="14" y="4037"/>
                  </a:lnTo>
                  <a:lnTo>
                    <a:pt x="11" y="3998"/>
                  </a:lnTo>
                  <a:lnTo>
                    <a:pt x="7" y="3954"/>
                  </a:lnTo>
                  <a:lnTo>
                    <a:pt x="5" y="3909"/>
                  </a:lnTo>
                  <a:lnTo>
                    <a:pt x="3" y="3865"/>
                  </a:lnTo>
                  <a:lnTo>
                    <a:pt x="1" y="3820"/>
                  </a:lnTo>
                  <a:lnTo>
                    <a:pt x="0" y="3771"/>
                  </a:lnTo>
                  <a:lnTo>
                    <a:pt x="0" y="3726"/>
                  </a:lnTo>
                  <a:lnTo>
                    <a:pt x="0" y="3676"/>
                  </a:lnTo>
                  <a:lnTo>
                    <a:pt x="1" y="3632"/>
                  </a:lnTo>
                  <a:lnTo>
                    <a:pt x="3" y="3592"/>
                  </a:lnTo>
                  <a:lnTo>
                    <a:pt x="6" y="3552"/>
                  </a:lnTo>
                  <a:lnTo>
                    <a:pt x="9" y="3512"/>
                  </a:lnTo>
                  <a:lnTo>
                    <a:pt x="13" y="3477"/>
                  </a:lnTo>
                  <a:lnTo>
                    <a:pt x="18" y="3441"/>
                  </a:lnTo>
                  <a:lnTo>
                    <a:pt x="23" y="3406"/>
                  </a:lnTo>
                  <a:lnTo>
                    <a:pt x="26" y="3391"/>
                  </a:lnTo>
                  <a:lnTo>
                    <a:pt x="29" y="3376"/>
                  </a:lnTo>
                  <a:lnTo>
                    <a:pt x="32" y="3360"/>
                  </a:lnTo>
                  <a:lnTo>
                    <a:pt x="36" y="3350"/>
                  </a:lnTo>
                  <a:lnTo>
                    <a:pt x="39" y="3335"/>
                  </a:lnTo>
                  <a:lnTo>
                    <a:pt x="43" y="3325"/>
                  </a:lnTo>
                  <a:lnTo>
                    <a:pt x="47" y="3314"/>
                  </a:lnTo>
                  <a:lnTo>
                    <a:pt x="51" y="3309"/>
                  </a:lnTo>
                  <a:lnTo>
                    <a:pt x="55" y="3298"/>
                  </a:lnTo>
                  <a:lnTo>
                    <a:pt x="60" y="3293"/>
                  </a:lnTo>
                  <a:lnTo>
                    <a:pt x="69" y="3282"/>
                  </a:lnTo>
                  <a:lnTo>
                    <a:pt x="78" y="3271"/>
                  </a:lnTo>
                  <a:lnTo>
                    <a:pt x="88" y="3270"/>
                  </a:lnTo>
                  <a:lnTo>
                    <a:pt x="95" y="3269"/>
                  </a:lnTo>
                  <a:lnTo>
                    <a:pt x="101" y="3274"/>
                  </a:lnTo>
                  <a:lnTo>
                    <a:pt x="108" y="3278"/>
                  </a:lnTo>
                  <a:lnTo>
                    <a:pt x="114" y="3287"/>
                  </a:lnTo>
                  <a:lnTo>
                    <a:pt x="120" y="3296"/>
                  </a:lnTo>
                  <a:lnTo>
                    <a:pt x="126" y="3306"/>
                  </a:lnTo>
                  <a:lnTo>
                    <a:pt x="131" y="3320"/>
                  </a:lnTo>
                  <a:lnTo>
                    <a:pt x="137" y="3334"/>
                  </a:lnTo>
                  <a:lnTo>
                    <a:pt x="142" y="3354"/>
                  </a:lnTo>
                  <a:lnTo>
                    <a:pt x="146" y="3373"/>
                  </a:lnTo>
                  <a:lnTo>
                    <a:pt x="151" y="3397"/>
                  </a:lnTo>
                  <a:lnTo>
                    <a:pt x="155" y="3422"/>
                  </a:lnTo>
                  <a:lnTo>
                    <a:pt x="159" y="3451"/>
                  </a:lnTo>
                  <a:lnTo>
                    <a:pt x="163" y="3480"/>
                  </a:lnTo>
                  <a:lnTo>
                    <a:pt x="167" y="3510"/>
                  </a:lnTo>
                  <a:lnTo>
                    <a:pt x="170" y="3544"/>
                  </a:lnTo>
                  <a:lnTo>
                    <a:pt x="175" y="3588"/>
                  </a:lnTo>
                  <a:lnTo>
                    <a:pt x="180" y="3632"/>
                  </a:lnTo>
                  <a:lnTo>
                    <a:pt x="186" y="3671"/>
                  </a:lnTo>
                  <a:lnTo>
                    <a:pt x="193" y="3705"/>
                  </a:lnTo>
                  <a:lnTo>
                    <a:pt x="200" y="3739"/>
                  </a:lnTo>
                  <a:lnTo>
                    <a:pt x="209" y="3768"/>
                  </a:lnTo>
                  <a:lnTo>
                    <a:pt x="217" y="3797"/>
                  </a:lnTo>
                  <a:lnTo>
                    <a:pt x="227" y="3821"/>
                  </a:lnTo>
                  <a:lnTo>
                    <a:pt x="237" y="3845"/>
                  </a:lnTo>
                  <a:lnTo>
                    <a:pt x="248" y="3858"/>
                  </a:lnTo>
                  <a:lnTo>
                    <a:pt x="260" y="3877"/>
                  </a:lnTo>
                  <a:lnTo>
                    <a:pt x="272" y="3885"/>
                  </a:lnTo>
                  <a:lnTo>
                    <a:pt x="299" y="3902"/>
                  </a:lnTo>
                  <a:lnTo>
                    <a:pt x="330" y="3904"/>
                  </a:lnTo>
                  <a:lnTo>
                    <a:pt x="356" y="3896"/>
                  </a:lnTo>
                  <a:lnTo>
                    <a:pt x="383" y="3884"/>
                  </a:lnTo>
                  <a:lnTo>
                    <a:pt x="409" y="3866"/>
                  </a:lnTo>
                  <a:lnTo>
                    <a:pt x="434" y="3838"/>
                  </a:lnTo>
                  <a:lnTo>
                    <a:pt x="460" y="3801"/>
                  </a:lnTo>
                  <a:lnTo>
                    <a:pt x="485" y="3759"/>
                  </a:lnTo>
                  <a:lnTo>
                    <a:pt x="510" y="3711"/>
                  </a:lnTo>
                  <a:lnTo>
                    <a:pt x="535" y="3654"/>
                  </a:lnTo>
                  <a:lnTo>
                    <a:pt x="559" y="3592"/>
                  </a:lnTo>
                  <a:lnTo>
                    <a:pt x="580" y="3525"/>
                  </a:lnTo>
                  <a:lnTo>
                    <a:pt x="598" y="3464"/>
                  </a:lnTo>
                  <a:lnTo>
                    <a:pt x="606" y="3428"/>
                  </a:lnTo>
                  <a:lnTo>
                    <a:pt x="612" y="3398"/>
                  </a:lnTo>
                  <a:lnTo>
                    <a:pt x="618" y="3362"/>
                  </a:lnTo>
                  <a:lnTo>
                    <a:pt x="624" y="3327"/>
                  </a:lnTo>
                  <a:lnTo>
                    <a:pt x="628" y="3297"/>
                  </a:lnTo>
                  <a:lnTo>
                    <a:pt x="632" y="3262"/>
                  </a:lnTo>
                  <a:lnTo>
                    <a:pt x="634" y="3227"/>
                  </a:lnTo>
                  <a:lnTo>
                    <a:pt x="636" y="3192"/>
                  </a:lnTo>
                  <a:lnTo>
                    <a:pt x="638" y="3157"/>
                  </a:lnTo>
                  <a:lnTo>
                    <a:pt x="638" y="3122"/>
                  </a:lnTo>
                  <a:lnTo>
                    <a:pt x="638" y="3072"/>
                  </a:lnTo>
                  <a:lnTo>
                    <a:pt x="637" y="3028"/>
                  </a:lnTo>
                  <a:lnTo>
                    <a:pt x="636" y="2988"/>
                  </a:lnTo>
                  <a:lnTo>
                    <a:pt x="634" y="2944"/>
                  </a:lnTo>
                  <a:lnTo>
                    <a:pt x="632" y="2904"/>
                  </a:lnTo>
                  <a:lnTo>
                    <a:pt x="629" y="2870"/>
                  </a:lnTo>
                  <a:lnTo>
                    <a:pt x="626" y="2836"/>
                  </a:lnTo>
                  <a:lnTo>
                    <a:pt x="622" y="2801"/>
                  </a:lnTo>
                  <a:lnTo>
                    <a:pt x="618" y="2772"/>
                  </a:lnTo>
                  <a:lnTo>
                    <a:pt x="613" y="2743"/>
                  </a:lnTo>
                  <a:lnTo>
                    <a:pt x="608" y="2718"/>
                  </a:lnTo>
                  <a:lnTo>
                    <a:pt x="602" y="2694"/>
                  </a:lnTo>
                  <a:lnTo>
                    <a:pt x="596" y="2670"/>
                  </a:lnTo>
                  <a:lnTo>
                    <a:pt x="589" y="2651"/>
                  </a:lnTo>
                  <a:lnTo>
                    <a:pt x="582" y="2632"/>
                  </a:lnTo>
                  <a:lnTo>
                    <a:pt x="574" y="2618"/>
                  </a:lnTo>
                  <a:lnTo>
                    <a:pt x="561" y="2599"/>
                  </a:lnTo>
                  <a:lnTo>
                    <a:pt x="545" y="2581"/>
                  </a:lnTo>
                  <a:lnTo>
                    <a:pt x="526" y="2568"/>
                  </a:lnTo>
                  <a:lnTo>
                    <a:pt x="505" y="2556"/>
                  </a:lnTo>
                  <a:lnTo>
                    <a:pt x="454" y="2536"/>
                  </a:lnTo>
                  <a:lnTo>
                    <a:pt x="391" y="2533"/>
                  </a:lnTo>
                  <a:lnTo>
                    <a:pt x="364" y="2531"/>
                  </a:lnTo>
                  <a:lnTo>
                    <a:pt x="339" y="2519"/>
                  </a:lnTo>
                  <a:lnTo>
                    <a:pt x="313" y="2507"/>
                  </a:lnTo>
                  <a:lnTo>
                    <a:pt x="288" y="2490"/>
                  </a:lnTo>
                  <a:lnTo>
                    <a:pt x="265" y="2462"/>
                  </a:lnTo>
                  <a:lnTo>
                    <a:pt x="242" y="2435"/>
                  </a:lnTo>
                  <a:lnTo>
                    <a:pt x="220" y="2398"/>
                  </a:lnTo>
                  <a:lnTo>
                    <a:pt x="198" y="2355"/>
                  </a:lnTo>
                  <a:lnTo>
                    <a:pt x="171" y="2294"/>
                  </a:lnTo>
                  <a:lnTo>
                    <a:pt x="159" y="2255"/>
                  </a:lnTo>
                  <a:lnTo>
                    <a:pt x="148" y="2222"/>
                  </a:lnTo>
                  <a:lnTo>
                    <a:pt x="138" y="2183"/>
                  </a:lnTo>
                  <a:lnTo>
                    <a:pt x="129" y="2140"/>
                  </a:lnTo>
                  <a:lnTo>
                    <a:pt x="121" y="2101"/>
                  </a:lnTo>
                  <a:lnTo>
                    <a:pt x="113" y="2057"/>
                  </a:lnTo>
                  <a:lnTo>
                    <a:pt x="107" y="2008"/>
                  </a:lnTo>
                  <a:lnTo>
                    <a:pt x="101" y="1964"/>
                  </a:lnTo>
                  <a:lnTo>
                    <a:pt x="96" y="1915"/>
                  </a:lnTo>
                  <a:lnTo>
                    <a:pt x="92" y="1861"/>
                  </a:lnTo>
                  <a:lnTo>
                    <a:pt x="89" y="1806"/>
                  </a:lnTo>
                  <a:lnTo>
                    <a:pt x="87" y="1752"/>
                  </a:lnTo>
                  <a:lnTo>
                    <a:pt x="86" y="1698"/>
                  </a:lnTo>
                  <a:lnTo>
                    <a:pt x="86" y="1638"/>
                  </a:lnTo>
                  <a:lnTo>
                    <a:pt x="87" y="1564"/>
                  </a:lnTo>
                  <a:lnTo>
                    <a:pt x="88" y="1489"/>
                  </a:lnTo>
                  <a:lnTo>
                    <a:pt x="91" y="1419"/>
                  </a:lnTo>
                  <a:lnTo>
                    <a:pt x="95" y="1344"/>
                  </a:lnTo>
                  <a:lnTo>
                    <a:pt x="99" y="1275"/>
                  </a:lnTo>
                  <a:lnTo>
                    <a:pt x="105" y="1204"/>
                  </a:lnTo>
                  <a:lnTo>
                    <a:pt x="111" y="1134"/>
                  </a:lnTo>
                  <a:lnTo>
                    <a:pt x="119" y="1064"/>
                  </a:lnTo>
                  <a:lnTo>
                    <a:pt x="127" y="994"/>
                  </a:lnTo>
                  <a:lnTo>
                    <a:pt x="137" y="923"/>
                  </a:lnTo>
                  <a:lnTo>
                    <a:pt x="159" y="792"/>
                  </a:lnTo>
                  <a:lnTo>
                    <a:pt x="184" y="655"/>
                  </a:lnTo>
                  <a:lnTo>
                    <a:pt x="214" y="528"/>
                  </a:lnTo>
                  <a:lnTo>
                    <a:pt x="246" y="406"/>
                  </a:lnTo>
                  <a:lnTo>
                    <a:pt x="279" y="303"/>
                  </a:lnTo>
                  <a:lnTo>
                    <a:pt x="313" y="215"/>
                  </a:lnTo>
                  <a:lnTo>
                    <a:pt x="348" y="142"/>
                  </a:lnTo>
                  <a:lnTo>
                    <a:pt x="383" y="83"/>
                  </a:lnTo>
                  <a:lnTo>
                    <a:pt x="420" y="40"/>
                  </a:lnTo>
                  <a:lnTo>
                    <a:pt x="456" y="16"/>
                  </a:lnTo>
                  <a:lnTo>
                    <a:pt x="494" y="2"/>
                  </a:lnTo>
                  <a:lnTo>
                    <a:pt x="510" y="0"/>
                  </a:lnTo>
                  <a:lnTo>
                    <a:pt x="526" y="9"/>
                  </a:lnTo>
                  <a:lnTo>
                    <a:pt x="544" y="17"/>
                  </a:lnTo>
                  <a:lnTo>
                    <a:pt x="562" y="29"/>
                  </a:lnTo>
                  <a:lnTo>
                    <a:pt x="581" y="47"/>
                  </a:lnTo>
                  <a:lnTo>
                    <a:pt x="601" y="70"/>
                  </a:lnTo>
                  <a:lnTo>
                    <a:pt x="644" y="125"/>
                  </a:lnTo>
                  <a:lnTo>
                    <a:pt x="670" y="167"/>
                  </a:lnTo>
                  <a:lnTo>
                    <a:pt x="692" y="209"/>
                  </a:lnTo>
                  <a:lnTo>
                    <a:pt x="707" y="242"/>
                  </a:lnTo>
                  <a:lnTo>
                    <a:pt x="711" y="252"/>
                  </a:lnTo>
                  <a:lnTo>
                    <a:pt x="720" y="276"/>
                  </a:lnTo>
                  <a:lnTo>
                    <a:pt x="727" y="301"/>
                  </a:lnTo>
                  <a:lnTo>
                    <a:pt x="734" y="325"/>
                  </a:lnTo>
                  <a:lnTo>
                    <a:pt x="739" y="350"/>
                  </a:lnTo>
                  <a:lnTo>
                    <a:pt x="744" y="374"/>
                  </a:lnTo>
                  <a:lnTo>
                    <a:pt x="748" y="399"/>
                  </a:lnTo>
                  <a:lnTo>
                    <a:pt x="751" y="429"/>
                  </a:lnTo>
                  <a:lnTo>
                    <a:pt x="753" y="453"/>
                  </a:lnTo>
                  <a:lnTo>
                    <a:pt x="755" y="478"/>
                  </a:lnTo>
                  <a:lnTo>
                    <a:pt x="755" y="508"/>
                  </a:lnTo>
                  <a:lnTo>
                    <a:pt x="755" y="548"/>
                  </a:lnTo>
                  <a:lnTo>
                    <a:pt x="754" y="587"/>
                  </a:lnTo>
                  <a:lnTo>
                    <a:pt x="752" y="622"/>
                  </a:lnTo>
                  <a:lnTo>
                    <a:pt x="750" y="662"/>
                  </a:lnTo>
                  <a:lnTo>
                    <a:pt x="747" y="697"/>
                  </a:lnTo>
                  <a:lnTo>
                    <a:pt x="743" y="727"/>
                  </a:lnTo>
                  <a:lnTo>
                    <a:pt x="738" y="762"/>
                  </a:lnTo>
                  <a:lnTo>
                    <a:pt x="733" y="792"/>
                  </a:lnTo>
                  <a:lnTo>
                    <a:pt x="726" y="827"/>
                  </a:lnTo>
                  <a:lnTo>
                    <a:pt x="723" y="842"/>
                  </a:lnTo>
                  <a:lnTo>
                    <a:pt x="719" y="852"/>
                  </a:lnTo>
                  <a:lnTo>
                    <a:pt x="716" y="867"/>
                  </a:lnTo>
                  <a:lnTo>
                    <a:pt x="711" y="877"/>
                  </a:lnTo>
                  <a:lnTo>
                    <a:pt x="707" y="877"/>
                  </a:lnTo>
                  <a:lnTo>
                    <a:pt x="707" y="882"/>
                  </a:lnTo>
                  <a:lnTo>
                    <a:pt x="707" y="887"/>
                  </a:lnTo>
                  <a:lnTo>
                    <a:pt x="703" y="897"/>
                  </a:lnTo>
                  <a:lnTo>
                    <a:pt x="699" y="908"/>
                  </a:lnTo>
                  <a:lnTo>
                    <a:pt x="695" y="913"/>
                  </a:lnTo>
                  <a:lnTo>
                    <a:pt x="691" y="919"/>
                  </a:lnTo>
                  <a:lnTo>
                    <a:pt x="687" y="924"/>
                  </a:lnTo>
                  <a:lnTo>
                    <a:pt x="678" y="935"/>
                  </a:lnTo>
                  <a:lnTo>
                    <a:pt x="668" y="936"/>
                  </a:lnTo>
                  <a:lnTo>
                    <a:pt x="660" y="937"/>
                  </a:lnTo>
                  <a:lnTo>
                    <a:pt x="652" y="933"/>
                  </a:lnTo>
                  <a:lnTo>
                    <a:pt x="632" y="925"/>
                  </a:lnTo>
                  <a:lnTo>
                    <a:pt x="609" y="907"/>
                  </a:lnTo>
                  <a:lnTo>
                    <a:pt x="582" y="886"/>
                  </a:lnTo>
                  <a:lnTo>
                    <a:pt x="555" y="864"/>
                  </a:lnTo>
                  <a:lnTo>
                    <a:pt x="531" y="846"/>
                  </a:lnTo>
                  <a:lnTo>
                    <a:pt x="511" y="834"/>
                  </a:lnTo>
                  <a:lnTo>
                    <a:pt x="502" y="830"/>
                  </a:lnTo>
                  <a:lnTo>
                    <a:pt x="494" y="831"/>
                  </a:lnTo>
                  <a:lnTo>
                    <a:pt x="474" y="838"/>
                  </a:lnTo>
                  <a:lnTo>
                    <a:pt x="455" y="845"/>
                  </a:lnTo>
                  <a:lnTo>
                    <a:pt x="436" y="862"/>
                  </a:lnTo>
                  <a:lnTo>
                    <a:pt x="417" y="888"/>
                  </a:lnTo>
                  <a:lnTo>
                    <a:pt x="398" y="915"/>
                  </a:lnTo>
                  <a:lnTo>
                    <a:pt x="379" y="952"/>
                  </a:lnTo>
                  <a:lnTo>
                    <a:pt x="361" y="989"/>
                  </a:lnTo>
                  <a:lnTo>
                    <a:pt x="343" y="1035"/>
                  </a:lnTo>
                  <a:lnTo>
                    <a:pt x="326" y="1087"/>
                  </a:lnTo>
                  <a:lnTo>
                    <a:pt x="310" y="1138"/>
                  </a:lnTo>
                  <a:lnTo>
                    <a:pt x="297" y="1189"/>
                  </a:lnTo>
                  <a:lnTo>
                    <a:pt x="292" y="1214"/>
                  </a:lnTo>
                  <a:lnTo>
                    <a:pt x="287" y="1245"/>
                  </a:lnTo>
                  <a:lnTo>
                    <a:pt x="282" y="1270"/>
                  </a:lnTo>
                  <a:lnTo>
                    <a:pt x="278" y="1295"/>
                  </a:lnTo>
                  <a:lnTo>
                    <a:pt x="275" y="1320"/>
                  </a:lnTo>
                  <a:lnTo>
                    <a:pt x="273" y="1350"/>
                  </a:lnTo>
                  <a:lnTo>
                    <a:pt x="271" y="1375"/>
                  </a:lnTo>
                  <a:lnTo>
                    <a:pt x="269" y="1405"/>
                  </a:lnTo>
                  <a:lnTo>
                    <a:pt x="268" y="1430"/>
                  </a:lnTo>
                  <a:lnTo>
                    <a:pt x="268" y="1460"/>
                  </a:lnTo>
                  <a:lnTo>
                    <a:pt x="268" y="1475"/>
                  </a:lnTo>
                  <a:lnTo>
                    <a:pt x="268" y="1490"/>
                  </a:lnTo>
                  <a:lnTo>
                    <a:pt x="269" y="1499"/>
                  </a:lnTo>
                  <a:lnTo>
                    <a:pt x="269" y="1514"/>
                  </a:lnTo>
                  <a:lnTo>
                    <a:pt x="270" y="1524"/>
                  </a:lnTo>
                  <a:lnTo>
                    <a:pt x="271" y="1539"/>
                  </a:lnTo>
                  <a:lnTo>
                    <a:pt x="273" y="1549"/>
                  </a:lnTo>
                  <a:lnTo>
                    <a:pt x="274" y="1563"/>
                  </a:lnTo>
                  <a:lnTo>
                    <a:pt x="275" y="1573"/>
                  </a:lnTo>
                  <a:lnTo>
                    <a:pt x="277" y="1588"/>
                  </a:lnTo>
                  <a:lnTo>
                    <a:pt x="279" y="1598"/>
                  </a:lnTo>
                  <a:lnTo>
                    <a:pt x="281" y="1607"/>
                  </a:lnTo>
                  <a:lnTo>
                    <a:pt x="283" y="1617"/>
                  </a:lnTo>
                  <a:lnTo>
                    <a:pt x="286" y="1627"/>
                  </a:lnTo>
                  <a:lnTo>
                    <a:pt x="291" y="1646"/>
                  </a:lnTo>
                  <a:lnTo>
                    <a:pt x="297" y="1665"/>
                  </a:lnTo>
                  <a:lnTo>
                    <a:pt x="304" y="1679"/>
                  </a:lnTo>
                  <a:lnTo>
                    <a:pt x="311" y="1693"/>
                  </a:lnTo>
                  <a:lnTo>
                    <a:pt x="319" y="1707"/>
                  </a:lnTo>
                  <a:lnTo>
                    <a:pt x="329" y="1716"/>
                  </a:lnTo>
                  <a:lnTo>
                    <a:pt x="338" y="1725"/>
                  </a:lnTo>
                  <a:lnTo>
                    <a:pt x="348" y="1734"/>
                  </a:lnTo>
                  <a:lnTo>
                    <a:pt x="359" y="1743"/>
                  </a:lnTo>
                  <a:lnTo>
                    <a:pt x="517" y="1771"/>
                  </a:lnTo>
                  <a:lnTo>
                    <a:pt x="550" y="1787"/>
                  </a:lnTo>
                  <a:lnTo>
                    <a:pt x="582" y="1808"/>
                  </a:lnTo>
                  <a:lnTo>
                    <a:pt x="611" y="1840"/>
                  </a:lnTo>
                  <a:lnTo>
                    <a:pt x="639" y="1882"/>
                  </a:lnTo>
                  <a:lnTo>
                    <a:pt x="665" y="1928"/>
                  </a:lnTo>
                  <a:lnTo>
                    <a:pt x="690" y="1985"/>
                  </a:lnTo>
                  <a:lnTo>
                    <a:pt x="707" y="2033"/>
                  </a:lnTo>
                  <a:lnTo>
                    <a:pt x="712" y="2053"/>
                  </a:lnTo>
                  <a:lnTo>
                    <a:pt x="734" y="2131"/>
                  </a:lnTo>
                  <a:lnTo>
                    <a:pt x="745" y="2180"/>
                  </a:lnTo>
                  <a:lnTo>
                    <a:pt x="755" y="2229"/>
                  </a:lnTo>
                  <a:lnTo>
                    <a:pt x="764" y="2279"/>
                  </a:lnTo>
                  <a:lnTo>
                    <a:pt x="773" y="2333"/>
                  </a:lnTo>
                  <a:lnTo>
                    <a:pt x="781" y="2387"/>
                  </a:lnTo>
                  <a:lnTo>
                    <a:pt x="788" y="2446"/>
                  </a:lnTo>
                  <a:lnTo>
                    <a:pt x="794" y="2505"/>
                  </a:lnTo>
                  <a:lnTo>
                    <a:pt x="800" y="2570"/>
                  </a:lnTo>
                  <a:lnTo>
                    <a:pt x="805" y="2634"/>
                  </a:lnTo>
                  <a:lnTo>
                    <a:pt x="810" y="2698"/>
                  </a:lnTo>
                  <a:lnTo>
                    <a:pt x="813" y="2767"/>
                  </a:lnTo>
                  <a:lnTo>
                    <a:pt x="817" y="2842"/>
                  </a:lnTo>
                  <a:lnTo>
                    <a:pt x="821" y="2990"/>
                  </a:lnTo>
                  <a:lnTo>
                    <a:pt x="822" y="3149"/>
                  </a:lnTo>
                  <a:lnTo>
                    <a:pt x="821" y="3248"/>
                  </a:lnTo>
                  <a:lnTo>
                    <a:pt x="819" y="3343"/>
                  </a:lnTo>
                  <a:lnTo>
                    <a:pt x="816" y="3432"/>
                  </a:lnTo>
                  <a:lnTo>
                    <a:pt x="811" y="3522"/>
                  </a:lnTo>
                  <a:lnTo>
                    <a:pt x="804" y="3606"/>
                  </a:lnTo>
                  <a:lnTo>
                    <a:pt x="797" y="3691"/>
                  </a:lnTo>
                  <a:lnTo>
                    <a:pt x="787" y="3771"/>
                  </a:lnTo>
                  <a:lnTo>
                    <a:pt x="777" y="3846"/>
                  </a:lnTo>
                  <a:lnTo>
                    <a:pt x="765" y="3921"/>
                  </a:lnTo>
                  <a:lnTo>
                    <a:pt x="751" y="3991"/>
                  </a:lnTo>
                  <a:lnTo>
                    <a:pt x="737" y="4061"/>
                  </a:lnTo>
                  <a:lnTo>
                    <a:pt x="720" y="4126"/>
                  </a:lnTo>
                  <a:lnTo>
                    <a:pt x="707" y="4161"/>
                  </a:lnTo>
                  <a:lnTo>
                    <a:pt x="707" y="4166"/>
                  </a:lnTo>
                  <a:lnTo>
                    <a:pt x="702" y="4187"/>
                  </a:lnTo>
                  <a:lnTo>
                    <a:pt x="683" y="4248"/>
                  </a:lnTo>
                  <a:lnTo>
                    <a:pt x="640" y="4362"/>
                  </a:lnTo>
                  <a:lnTo>
                    <a:pt x="605" y="4435"/>
                  </a:lnTo>
                  <a:lnTo>
                    <a:pt x="568" y="4504"/>
                  </a:lnTo>
                  <a:lnTo>
                    <a:pt x="530" y="4562"/>
                  </a:lnTo>
                  <a:lnTo>
                    <a:pt x="491" y="4606"/>
                  </a:lnTo>
                  <a:lnTo>
                    <a:pt x="451" y="4645"/>
                  </a:lnTo>
                  <a:lnTo>
                    <a:pt x="410" y="4674"/>
                  </a:lnTo>
                  <a:lnTo>
                    <a:pt x="368" y="4694"/>
                  </a:lnTo>
                  <a:lnTo>
                    <a:pt x="324" y="4703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19" name="Freeform 5"/>
            <p:cNvSpPr>
              <a:spLocks noChangeArrowheads="1"/>
            </p:cNvSpPr>
            <p:nvPr/>
          </p:nvSpPr>
          <p:spPr bwMode="auto">
            <a:xfrm>
              <a:off x="1593" y="185"/>
              <a:ext cx="200" cy="1051"/>
            </a:xfrm>
            <a:custGeom>
              <a:avLst/>
              <a:gdLst>
                <a:gd name="T0" fmla="*/ 166 w 888"/>
                <a:gd name="T1" fmla="*/ 209 h 4649"/>
                <a:gd name="T2" fmla="*/ 119 w 888"/>
                <a:gd name="T3" fmla="*/ 198 h 4649"/>
                <a:gd name="T4" fmla="*/ 118 w 888"/>
                <a:gd name="T5" fmla="*/ 640 h 4649"/>
                <a:gd name="T6" fmla="*/ 119 w 888"/>
                <a:gd name="T7" fmla="*/ 776 h 4649"/>
                <a:gd name="T8" fmla="*/ 120 w 888"/>
                <a:gd name="T9" fmla="*/ 856 h 4649"/>
                <a:gd name="T10" fmla="*/ 121 w 888"/>
                <a:gd name="T11" fmla="*/ 903 h 4649"/>
                <a:gd name="T12" fmla="*/ 120 w 888"/>
                <a:gd name="T13" fmla="*/ 941 h 4649"/>
                <a:gd name="T14" fmla="*/ 118 w 888"/>
                <a:gd name="T15" fmla="*/ 975 h 4649"/>
                <a:gd name="T16" fmla="*/ 116 w 888"/>
                <a:gd name="T17" fmla="*/ 1003 h 4649"/>
                <a:gd name="T18" fmla="*/ 113 w 888"/>
                <a:gd name="T19" fmla="*/ 1020 h 4649"/>
                <a:gd name="T20" fmla="*/ 111 w 888"/>
                <a:gd name="T21" fmla="*/ 1033 h 4649"/>
                <a:gd name="T22" fmla="*/ 107 w 888"/>
                <a:gd name="T23" fmla="*/ 1042 h 4649"/>
                <a:gd name="T24" fmla="*/ 104 w 888"/>
                <a:gd name="T25" fmla="*/ 1048 h 4649"/>
                <a:gd name="T26" fmla="*/ 100 w 888"/>
                <a:gd name="T27" fmla="*/ 1051 h 4649"/>
                <a:gd name="T28" fmla="*/ 94 w 888"/>
                <a:gd name="T29" fmla="*/ 1048 h 4649"/>
                <a:gd name="T30" fmla="*/ 89 w 888"/>
                <a:gd name="T31" fmla="*/ 1038 h 4649"/>
                <a:gd name="T32" fmla="*/ 85 w 888"/>
                <a:gd name="T33" fmla="*/ 1020 h 4649"/>
                <a:gd name="T34" fmla="*/ 83 w 888"/>
                <a:gd name="T35" fmla="*/ 1009 h 4649"/>
                <a:gd name="T36" fmla="*/ 81 w 888"/>
                <a:gd name="T37" fmla="*/ 997 h 4649"/>
                <a:gd name="T38" fmla="*/ 80 w 888"/>
                <a:gd name="T39" fmla="*/ 983 h 4649"/>
                <a:gd name="T40" fmla="*/ 80 w 888"/>
                <a:gd name="T41" fmla="*/ 970 h 4649"/>
                <a:gd name="T42" fmla="*/ 80 w 888"/>
                <a:gd name="T43" fmla="*/ 957 h 4649"/>
                <a:gd name="T44" fmla="*/ 80 w 888"/>
                <a:gd name="T45" fmla="*/ 939 h 4649"/>
                <a:gd name="T46" fmla="*/ 81 w 888"/>
                <a:gd name="T47" fmla="*/ 914 h 4649"/>
                <a:gd name="T48" fmla="*/ 81 w 888"/>
                <a:gd name="T49" fmla="*/ 900 h 4649"/>
                <a:gd name="T50" fmla="*/ 80 w 888"/>
                <a:gd name="T51" fmla="*/ 804 h 4649"/>
                <a:gd name="T52" fmla="*/ 79 w 888"/>
                <a:gd name="T53" fmla="*/ 706 h 4649"/>
                <a:gd name="T54" fmla="*/ 76 w 888"/>
                <a:gd name="T55" fmla="*/ 455 h 4649"/>
                <a:gd name="T56" fmla="*/ 50 w 888"/>
                <a:gd name="T57" fmla="*/ 204 h 4649"/>
                <a:gd name="T58" fmla="*/ 25 w 888"/>
                <a:gd name="T59" fmla="*/ 194 h 4649"/>
                <a:gd name="T60" fmla="*/ 14 w 888"/>
                <a:gd name="T61" fmla="*/ 183 h 4649"/>
                <a:gd name="T62" fmla="*/ 9 w 888"/>
                <a:gd name="T63" fmla="*/ 173 h 4649"/>
                <a:gd name="T64" fmla="*/ 5 w 888"/>
                <a:gd name="T65" fmla="*/ 159 h 4649"/>
                <a:gd name="T66" fmla="*/ 2 w 888"/>
                <a:gd name="T67" fmla="*/ 142 h 4649"/>
                <a:gd name="T68" fmla="*/ 0 w 888"/>
                <a:gd name="T69" fmla="*/ 121 h 4649"/>
                <a:gd name="T70" fmla="*/ 0 w 888"/>
                <a:gd name="T71" fmla="*/ 95 h 4649"/>
                <a:gd name="T72" fmla="*/ 1 w 888"/>
                <a:gd name="T73" fmla="*/ 69 h 4649"/>
                <a:gd name="T74" fmla="*/ 3 w 888"/>
                <a:gd name="T75" fmla="*/ 46 h 4649"/>
                <a:gd name="T76" fmla="*/ 6 w 888"/>
                <a:gd name="T77" fmla="*/ 27 h 4649"/>
                <a:gd name="T78" fmla="*/ 8 w 888"/>
                <a:gd name="T79" fmla="*/ 16 h 4649"/>
                <a:gd name="T80" fmla="*/ 11 w 888"/>
                <a:gd name="T81" fmla="*/ 8 h 4649"/>
                <a:gd name="T82" fmla="*/ 14 w 888"/>
                <a:gd name="T83" fmla="*/ 3 h 4649"/>
                <a:gd name="T84" fmla="*/ 17 w 888"/>
                <a:gd name="T85" fmla="*/ 0 h 4649"/>
                <a:gd name="T86" fmla="*/ 43 w 888"/>
                <a:gd name="T87" fmla="*/ 10 h 4649"/>
                <a:gd name="T88" fmla="*/ 65 w 888"/>
                <a:gd name="T89" fmla="*/ 16 h 4649"/>
                <a:gd name="T90" fmla="*/ 122 w 888"/>
                <a:gd name="T91" fmla="*/ 11 h 4649"/>
                <a:gd name="T92" fmla="*/ 167 w 888"/>
                <a:gd name="T93" fmla="*/ 21 h 4649"/>
                <a:gd name="T94" fmla="*/ 182 w 888"/>
                <a:gd name="T95" fmla="*/ 22 h 4649"/>
                <a:gd name="T96" fmla="*/ 188 w 888"/>
                <a:gd name="T97" fmla="*/ 28 h 4649"/>
                <a:gd name="T98" fmla="*/ 191 w 888"/>
                <a:gd name="T99" fmla="*/ 37 h 4649"/>
                <a:gd name="T100" fmla="*/ 195 w 888"/>
                <a:gd name="T101" fmla="*/ 55 h 4649"/>
                <a:gd name="T102" fmla="*/ 197 w 888"/>
                <a:gd name="T103" fmla="*/ 66 h 4649"/>
                <a:gd name="T104" fmla="*/ 198 w 888"/>
                <a:gd name="T105" fmla="*/ 78 h 4649"/>
                <a:gd name="T106" fmla="*/ 199 w 888"/>
                <a:gd name="T107" fmla="*/ 92 h 4649"/>
                <a:gd name="T108" fmla="*/ 200 w 888"/>
                <a:gd name="T109" fmla="*/ 115 h 4649"/>
                <a:gd name="T110" fmla="*/ 199 w 888"/>
                <a:gd name="T111" fmla="*/ 139 h 4649"/>
                <a:gd name="T112" fmla="*/ 198 w 888"/>
                <a:gd name="T113" fmla="*/ 151 h 4649"/>
                <a:gd name="T114" fmla="*/ 197 w 888"/>
                <a:gd name="T115" fmla="*/ 164 h 4649"/>
                <a:gd name="T116" fmla="*/ 194 w 888"/>
                <a:gd name="T117" fmla="*/ 183 h 4649"/>
                <a:gd name="T118" fmla="*/ 191 w 888"/>
                <a:gd name="T119" fmla="*/ 195 h 4649"/>
                <a:gd name="T120" fmla="*/ 189 w 888"/>
                <a:gd name="T121" fmla="*/ 202 h 4649"/>
                <a:gd name="T122" fmla="*/ 186 w 888"/>
                <a:gd name="T123" fmla="*/ 207 h 4649"/>
                <a:gd name="T124" fmla="*/ 180 w 888"/>
                <a:gd name="T125" fmla="*/ 210 h 46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88"/>
                <a:gd name="T190" fmla="*/ 0 h 4649"/>
                <a:gd name="T191" fmla="*/ 888 w 888"/>
                <a:gd name="T192" fmla="*/ 4649 h 46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88" h="4649">
                  <a:moveTo>
                    <a:pt x="799" y="930"/>
                  </a:moveTo>
                  <a:lnTo>
                    <a:pt x="772" y="932"/>
                  </a:lnTo>
                  <a:lnTo>
                    <a:pt x="738" y="923"/>
                  </a:lnTo>
                  <a:lnTo>
                    <a:pt x="649" y="903"/>
                  </a:lnTo>
                  <a:lnTo>
                    <a:pt x="561" y="887"/>
                  </a:lnTo>
                  <a:lnTo>
                    <a:pt x="527" y="878"/>
                  </a:lnTo>
                  <a:lnTo>
                    <a:pt x="498" y="880"/>
                  </a:lnTo>
                  <a:lnTo>
                    <a:pt x="515" y="2124"/>
                  </a:lnTo>
                  <a:lnTo>
                    <a:pt x="524" y="2833"/>
                  </a:lnTo>
                  <a:lnTo>
                    <a:pt x="526" y="3121"/>
                  </a:lnTo>
                  <a:lnTo>
                    <a:pt x="527" y="3374"/>
                  </a:lnTo>
                  <a:lnTo>
                    <a:pt x="527" y="3433"/>
                  </a:lnTo>
                  <a:lnTo>
                    <a:pt x="528" y="3502"/>
                  </a:lnTo>
                  <a:lnTo>
                    <a:pt x="532" y="3686"/>
                  </a:lnTo>
                  <a:lnTo>
                    <a:pt x="534" y="3785"/>
                  </a:lnTo>
                  <a:lnTo>
                    <a:pt x="535" y="3864"/>
                  </a:lnTo>
                  <a:lnTo>
                    <a:pt x="536" y="3934"/>
                  </a:lnTo>
                  <a:lnTo>
                    <a:pt x="536" y="3993"/>
                  </a:lnTo>
                  <a:lnTo>
                    <a:pt x="536" y="4048"/>
                  </a:lnTo>
                  <a:lnTo>
                    <a:pt x="535" y="4107"/>
                  </a:lnTo>
                  <a:lnTo>
                    <a:pt x="533" y="4162"/>
                  </a:lnTo>
                  <a:lnTo>
                    <a:pt x="531" y="4212"/>
                  </a:lnTo>
                  <a:lnTo>
                    <a:pt x="529" y="4261"/>
                  </a:lnTo>
                  <a:lnTo>
                    <a:pt x="525" y="4311"/>
                  </a:lnTo>
                  <a:lnTo>
                    <a:pt x="522" y="4361"/>
                  </a:lnTo>
                  <a:lnTo>
                    <a:pt x="517" y="4406"/>
                  </a:lnTo>
                  <a:lnTo>
                    <a:pt x="514" y="4436"/>
                  </a:lnTo>
                  <a:lnTo>
                    <a:pt x="510" y="4461"/>
                  </a:lnTo>
                  <a:lnTo>
                    <a:pt x="507" y="4486"/>
                  </a:lnTo>
                  <a:lnTo>
                    <a:pt x="503" y="4511"/>
                  </a:lnTo>
                  <a:lnTo>
                    <a:pt x="499" y="4531"/>
                  </a:lnTo>
                  <a:lnTo>
                    <a:pt x="495" y="4551"/>
                  </a:lnTo>
                  <a:lnTo>
                    <a:pt x="491" y="4571"/>
                  </a:lnTo>
                  <a:lnTo>
                    <a:pt x="486" y="4586"/>
                  </a:lnTo>
                  <a:lnTo>
                    <a:pt x="481" y="4601"/>
                  </a:lnTo>
                  <a:lnTo>
                    <a:pt x="477" y="4611"/>
                  </a:lnTo>
                  <a:lnTo>
                    <a:pt x="472" y="4621"/>
                  </a:lnTo>
                  <a:lnTo>
                    <a:pt x="467" y="4631"/>
                  </a:lnTo>
                  <a:lnTo>
                    <a:pt x="461" y="4637"/>
                  </a:lnTo>
                  <a:lnTo>
                    <a:pt x="456" y="4642"/>
                  </a:lnTo>
                  <a:lnTo>
                    <a:pt x="450" y="4647"/>
                  </a:lnTo>
                  <a:lnTo>
                    <a:pt x="444" y="4647"/>
                  </a:lnTo>
                  <a:lnTo>
                    <a:pt x="436" y="4648"/>
                  </a:lnTo>
                  <a:lnTo>
                    <a:pt x="428" y="4643"/>
                  </a:lnTo>
                  <a:lnTo>
                    <a:pt x="419" y="4634"/>
                  </a:lnTo>
                  <a:lnTo>
                    <a:pt x="412" y="4624"/>
                  </a:lnTo>
                  <a:lnTo>
                    <a:pt x="404" y="4609"/>
                  </a:lnTo>
                  <a:lnTo>
                    <a:pt x="397" y="4590"/>
                  </a:lnTo>
                  <a:lnTo>
                    <a:pt x="390" y="4565"/>
                  </a:lnTo>
                  <a:lnTo>
                    <a:pt x="383" y="4541"/>
                  </a:lnTo>
                  <a:lnTo>
                    <a:pt x="376" y="4512"/>
                  </a:lnTo>
                  <a:lnTo>
                    <a:pt x="373" y="4497"/>
                  </a:lnTo>
                  <a:lnTo>
                    <a:pt x="370" y="4477"/>
                  </a:lnTo>
                  <a:lnTo>
                    <a:pt x="368" y="4462"/>
                  </a:lnTo>
                  <a:lnTo>
                    <a:pt x="365" y="4443"/>
                  </a:lnTo>
                  <a:lnTo>
                    <a:pt x="363" y="4428"/>
                  </a:lnTo>
                  <a:lnTo>
                    <a:pt x="361" y="4408"/>
                  </a:lnTo>
                  <a:lnTo>
                    <a:pt x="360" y="4388"/>
                  </a:lnTo>
                  <a:lnTo>
                    <a:pt x="358" y="4369"/>
                  </a:lnTo>
                  <a:lnTo>
                    <a:pt x="357" y="4349"/>
                  </a:lnTo>
                  <a:lnTo>
                    <a:pt x="356" y="4329"/>
                  </a:lnTo>
                  <a:lnTo>
                    <a:pt x="355" y="4309"/>
                  </a:lnTo>
                  <a:lnTo>
                    <a:pt x="354" y="4289"/>
                  </a:lnTo>
                  <a:lnTo>
                    <a:pt x="354" y="4265"/>
                  </a:lnTo>
                  <a:lnTo>
                    <a:pt x="354" y="4245"/>
                  </a:lnTo>
                  <a:lnTo>
                    <a:pt x="354" y="4235"/>
                  </a:lnTo>
                  <a:lnTo>
                    <a:pt x="354" y="4220"/>
                  </a:lnTo>
                  <a:lnTo>
                    <a:pt x="355" y="4190"/>
                  </a:lnTo>
                  <a:lnTo>
                    <a:pt x="356" y="4155"/>
                  </a:lnTo>
                  <a:lnTo>
                    <a:pt x="357" y="4116"/>
                  </a:lnTo>
                  <a:lnTo>
                    <a:pt x="358" y="4076"/>
                  </a:lnTo>
                  <a:lnTo>
                    <a:pt x="359" y="4041"/>
                  </a:lnTo>
                  <a:lnTo>
                    <a:pt x="360" y="4006"/>
                  </a:lnTo>
                  <a:lnTo>
                    <a:pt x="360" y="3991"/>
                  </a:lnTo>
                  <a:lnTo>
                    <a:pt x="360" y="3981"/>
                  </a:lnTo>
                  <a:lnTo>
                    <a:pt x="360" y="3902"/>
                  </a:lnTo>
                  <a:lnTo>
                    <a:pt x="359" y="3803"/>
                  </a:lnTo>
                  <a:lnTo>
                    <a:pt x="356" y="3555"/>
                  </a:lnTo>
                  <a:lnTo>
                    <a:pt x="353" y="3307"/>
                  </a:lnTo>
                  <a:lnTo>
                    <a:pt x="352" y="3208"/>
                  </a:lnTo>
                  <a:lnTo>
                    <a:pt x="352" y="3124"/>
                  </a:lnTo>
                  <a:lnTo>
                    <a:pt x="351" y="2900"/>
                  </a:lnTo>
                  <a:lnTo>
                    <a:pt x="349" y="2643"/>
                  </a:lnTo>
                  <a:lnTo>
                    <a:pt x="339" y="2013"/>
                  </a:lnTo>
                  <a:lnTo>
                    <a:pt x="322" y="903"/>
                  </a:lnTo>
                  <a:lnTo>
                    <a:pt x="290" y="904"/>
                  </a:lnTo>
                  <a:lnTo>
                    <a:pt x="224" y="902"/>
                  </a:lnTo>
                  <a:lnTo>
                    <a:pt x="165" y="885"/>
                  </a:lnTo>
                  <a:lnTo>
                    <a:pt x="138" y="876"/>
                  </a:lnTo>
                  <a:lnTo>
                    <a:pt x="113" y="858"/>
                  </a:lnTo>
                  <a:lnTo>
                    <a:pt x="90" y="844"/>
                  </a:lnTo>
                  <a:lnTo>
                    <a:pt x="69" y="820"/>
                  </a:lnTo>
                  <a:lnTo>
                    <a:pt x="61" y="810"/>
                  </a:lnTo>
                  <a:lnTo>
                    <a:pt x="53" y="796"/>
                  </a:lnTo>
                  <a:lnTo>
                    <a:pt x="46" y="781"/>
                  </a:lnTo>
                  <a:lnTo>
                    <a:pt x="39" y="767"/>
                  </a:lnTo>
                  <a:lnTo>
                    <a:pt x="33" y="747"/>
                  </a:lnTo>
                  <a:lnTo>
                    <a:pt x="27" y="728"/>
                  </a:lnTo>
                  <a:lnTo>
                    <a:pt x="22" y="703"/>
                  </a:lnTo>
                  <a:lnTo>
                    <a:pt x="17" y="683"/>
                  </a:lnTo>
                  <a:lnTo>
                    <a:pt x="13" y="654"/>
                  </a:lnTo>
                  <a:lnTo>
                    <a:pt x="10" y="629"/>
                  </a:lnTo>
                  <a:lnTo>
                    <a:pt x="7" y="600"/>
                  </a:lnTo>
                  <a:lnTo>
                    <a:pt x="4" y="565"/>
                  </a:lnTo>
                  <a:lnTo>
                    <a:pt x="2" y="535"/>
                  </a:lnTo>
                  <a:lnTo>
                    <a:pt x="1" y="496"/>
                  </a:lnTo>
                  <a:lnTo>
                    <a:pt x="0" y="461"/>
                  </a:lnTo>
                  <a:lnTo>
                    <a:pt x="0" y="421"/>
                  </a:lnTo>
                  <a:lnTo>
                    <a:pt x="0" y="382"/>
                  </a:lnTo>
                  <a:lnTo>
                    <a:pt x="1" y="347"/>
                  </a:lnTo>
                  <a:lnTo>
                    <a:pt x="3" y="307"/>
                  </a:lnTo>
                  <a:lnTo>
                    <a:pt x="5" y="272"/>
                  </a:lnTo>
                  <a:lnTo>
                    <a:pt x="8" y="237"/>
                  </a:lnTo>
                  <a:lnTo>
                    <a:pt x="12" y="202"/>
                  </a:lnTo>
                  <a:lnTo>
                    <a:pt x="17" y="168"/>
                  </a:lnTo>
                  <a:lnTo>
                    <a:pt x="22" y="138"/>
                  </a:lnTo>
                  <a:lnTo>
                    <a:pt x="25" y="118"/>
                  </a:lnTo>
                  <a:lnTo>
                    <a:pt x="29" y="102"/>
                  </a:lnTo>
                  <a:lnTo>
                    <a:pt x="33" y="87"/>
                  </a:lnTo>
                  <a:lnTo>
                    <a:pt x="36" y="72"/>
                  </a:lnTo>
                  <a:lnTo>
                    <a:pt x="40" y="57"/>
                  </a:lnTo>
                  <a:lnTo>
                    <a:pt x="44" y="47"/>
                  </a:lnTo>
                  <a:lnTo>
                    <a:pt x="48" y="37"/>
                  </a:lnTo>
                  <a:lnTo>
                    <a:pt x="52" y="27"/>
                  </a:lnTo>
                  <a:lnTo>
                    <a:pt x="57" y="22"/>
                  </a:lnTo>
                  <a:lnTo>
                    <a:pt x="61" y="12"/>
                  </a:lnTo>
                  <a:lnTo>
                    <a:pt x="65" y="7"/>
                  </a:lnTo>
                  <a:lnTo>
                    <a:pt x="70" y="6"/>
                  </a:lnTo>
                  <a:lnTo>
                    <a:pt x="75" y="1"/>
                  </a:lnTo>
                  <a:lnTo>
                    <a:pt x="80" y="1"/>
                  </a:lnTo>
                  <a:lnTo>
                    <a:pt x="90" y="0"/>
                  </a:lnTo>
                  <a:lnTo>
                    <a:pt x="189" y="46"/>
                  </a:lnTo>
                  <a:lnTo>
                    <a:pt x="245" y="68"/>
                  </a:lnTo>
                  <a:lnTo>
                    <a:pt x="268" y="72"/>
                  </a:lnTo>
                  <a:lnTo>
                    <a:pt x="289" y="71"/>
                  </a:lnTo>
                  <a:lnTo>
                    <a:pt x="402" y="61"/>
                  </a:lnTo>
                  <a:lnTo>
                    <a:pt x="515" y="51"/>
                  </a:lnTo>
                  <a:lnTo>
                    <a:pt x="542" y="49"/>
                  </a:lnTo>
                  <a:lnTo>
                    <a:pt x="575" y="58"/>
                  </a:lnTo>
                  <a:lnTo>
                    <a:pt x="657" y="74"/>
                  </a:lnTo>
                  <a:lnTo>
                    <a:pt x="740" y="95"/>
                  </a:lnTo>
                  <a:lnTo>
                    <a:pt x="773" y="98"/>
                  </a:lnTo>
                  <a:lnTo>
                    <a:pt x="799" y="97"/>
                  </a:lnTo>
                  <a:lnTo>
                    <a:pt x="808" y="97"/>
                  </a:lnTo>
                  <a:lnTo>
                    <a:pt x="817" y="106"/>
                  </a:lnTo>
                  <a:lnTo>
                    <a:pt x="825" y="111"/>
                  </a:lnTo>
                  <a:lnTo>
                    <a:pt x="833" y="125"/>
                  </a:lnTo>
                  <a:lnTo>
                    <a:pt x="837" y="135"/>
                  </a:lnTo>
                  <a:lnTo>
                    <a:pt x="841" y="140"/>
                  </a:lnTo>
                  <a:lnTo>
                    <a:pt x="849" y="164"/>
                  </a:lnTo>
                  <a:lnTo>
                    <a:pt x="855" y="184"/>
                  </a:lnTo>
                  <a:lnTo>
                    <a:pt x="862" y="213"/>
                  </a:lnTo>
                  <a:lnTo>
                    <a:pt x="868" y="243"/>
                  </a:lnTo>
                  <a:lnTo>
                    <a:pt x="871" y="258"/>
                  </a:lnTo>
                  <a:lnTo>
                    <a:pt x="873" y="277"/>
                  </a:lnTo>
                  <a:lnTo>
                    <a:pt x="875" y="292"/>
                  </a:lnTo>
                  <a:lnTo>
                    <a:pt x="877" y="312"/>
                  </a:lnTo>
                  <a:lnTo>
                    <a:pt x="879" y="327"/>
                  </a:lnTo>
                  <a:lnTo>
                    <a:pt x="881" y="346"/>
                  </a:lnTo>
                  <a:lnTo>
                    <a:pt x="882" y="366"/>
                  </a:lnTo>
                  <a:lnTo>
                    <a:pt x="884" y="386"/>
                  </a:lnTo>
                  <a:lnTo>
                    <a:pt x="885" y="406"/>
                  </a:lnTo>
                  <a:lnTo>
                    <a:pt x="885" y="426"/>
                  </a:lnTo>
                  <a:lnTo>
                    <a:pt x="887" y="465"/>
                  </a:lnTo>
                  <a:lnTo>
                    <a:pt x="887" y="510"/>
                  </a:lnTo>
                  <a:lnTo>
                    <a:pt x="887" y="549"/>
                  </a:lnTo>
                  <a:lnTo>
                    <a:pt x="885" y="594"/>
                  </a:lnTo>
                  <a:lnTo>
                    <a:pt x="885" y="614"/>
                  </a:lnTo>
                  <a:lnTo>
                    <a:pt x="884" y="634"/>
                  </a:lnTo>
                  <a:lnTo>
                    <a:pt x="882" y="649"/>
                  </a:lnTo>
                  <a:lnTo>
                    <a:pt x="881" y="669"/>
                  </a:lnTo>
                  <a:lnTo>
                    <a:pt x="879" y="689"/>
                  </a:lnTo>
                  <a:lnTo>
                    <a:pt x="877" y="709"/>
                  </a:lnTo>
                  <a:lnTo>
                    <a:pt x="875" y="724"/>
                  </a:lnTo>
                  <a:lnTo>
                    <a:pt x="873" y="744"/>
                  </a:lnTo>
                  <a:lnTo>
                    <a:pt x="868" y="774"/>
                  </a:lnTo>
                  <a:lnTo>
                    <a:pt x="862" y="809"/>
                  </a:lnTo>
                  <a:lnTo>
                    <a:pt x="855" y="839"/>
                  </a:lnTo>
                  <a:lnTo>
                    <a:pt x="852" y="854"/>
                  </a:lnTo>
                  <a:lnTo>
                    <a:pt x="849" y="864"/>
                  </a:lnTo>
                  <a:lnTo>
                    <a:pt x="844" y="874"/>
                  </a:lnTo>
                  <a:lnTo>
                    <a:pt x="841" y="884"/>
                  </a:lnTo>
                  <a:lnTo>
                    <a:pt x="837" y="894"/>
                  </a:lnTo>
                  <a:lnTo>
                    <a:pt x="833" y="899"/>
                  </a:lnTo>
                  <a:lnTo>
                    <a:pt x="829" y="909"/>
                  </a:lnTo>
                  <a:lnTo>
                    <a:pt x="825" y="914"/>
                  </a:lnTo>
                  <a:lnTo>
                    <a:pt x="817" y="925"/>
                  </a:lnTo>
                  <a:lnTo>
                    <a:pt x="808" y="930"/>
                  </a:lnTo>
                  <a:lnTo>
                    <a:pt x="799" y="930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0" name="Freeform 6"/>
            <p:cNvSpPr>
              <a:spLocks noChangeArrowheads="1"/>
            </p:cNvSpPr>
            <p:nvPr/>
          </p:nvSpPr>
          <p:spPr bwMode="auto">
            <a:xfrm>
              <a:off x="1805" y="200"/>
              <a:ext cx="183" cy="1046"/>
            </a:xfrm>
            <a:custGeom>
              <a:avLst/>
              <a:gdLst>
                <a:gd name="T0" fmla="*/ 160 w 812"/>
                <a:gd name="T1" fmla="*/ 1044 h 4624"/>
                <a:gd name="T2" fmla="*/ 156 w 812"/>
                <a:gd name="T3" fmla="*/ 1032 h 4624"/>
                <a:gd name="T4" fmla="*/ 151 w 812"/>
                <a:gd name="T5" fmla="*/ 1012 h 4624"/>
                <a:gd name="T6" fmla="*/ 146 w 812"/>
                <a:gd name="T7" fmla="*/ 972 h 4624"/>
                <a:gd name="T8" fmla="*/ 137 w 812"/>
                <a:gd name="T9" fmla="*/ 874 h 4624"/>
                <a:gd name="T10" fmla="*/ 128 w 812"/>
                <a:gd name="T11" fmla="*/ 728 h 4624"/>
                <a:gd name="T12" fmla="*/ 94 w 812"/>
                <a:gd name="T13" fmla="*/ 744 h 4624"/>
                <a:gd name="T14" fmla="*/ 66 w 812"/>
                <a:gd name="T15" fmla="*/ 757 h 4624"/>
                <a:gd name="T16" fmla="*/ 51 w 812"/>
                <a:gd name="T17" fmla="*/ 857 h 4624"/>
                <a:gd name="T18" fmla="*/ 36 w 812"/>
                <a:gd name="T19" fmla="*/ 1003 h 4624"/>
                <a:gd name="T20" fmla="*/ 33 w 812"/>
                <a:gd name="T21" fmla="*/ 1017 h 4624"/>
                <a:gd name="T22" fmla="*/ 30 w 812"/>
                <a:gd name="T23" fmla="*/ 1028 h 4624"/>
                <a:gd name="T24" fmla="*/ 27 w 812"/>
                <a:gd name="T25" fmla="*/ 1036 h 4624"/>
                <a:gd name="T26" fmla="*/ 23 w 812"/>
                <a:gd name="T27" fmla="*/ 1038 h 4624"/>
                <a:gd name="T28" fmla="*/ 22 w 812"/>
                <a:gd name="T29" fmla="*/ 1041 h 4624"/>
                <a:gd name="T30" fmla="*/ 16 w 812"/>
                <a:gd name="T31" fmla="*/ 1040 h 4624"/>
                <a:gd name="T32" fmla="*/ 11 w 812"/>
                <a:gd name="T33" fmla="*/ 1031 h 4624"/>
                <a:gd name="T34" fmla="*/ 6 w 812"/>
                <a:gd name="T35" fmla="*/ 1016 h 4624"/>
                <a:gd name="T36" fmla="*/ 3 w 812"/>
                <a:gd name="T37" fmla="*/ 998 h 4624"/>
                <a:gd name="T38" fmla="*/ 2 w 812"/>
                <a:gd name="T39" fmla="*/ 987 h 4624"/>
                <a:gd name="T40" fmla="*/ 1 w 812"/>
                <a:gd name="T41" fmla="*/ 973 h 4624"/>
                <a:gd name="T42" fmla="*/ 0 w 812"/>
                <a:gd name="T43" fmla="*/ 960 h 4624"/>
                <a:gd name="T44" fmla="*/ 0 w 812"/>
                <a:gd name="T45" fmla="*/ 939 h 4624"/>
                <a:gd name="T46" fmla="*/ 5 w 812"/>
                <a:gd name="T47" fmla="*/ 872 h 4624"/>
                <a:gd name="T48" fmla="*/ 20 w 812"/>
                <a:gd name="T49" fmla="*/ 703 h 4624"/>
                <a:gd name="T50" fmla="*/ 19 w 812"/>
                <a:gd name="T51" fmla="*/ 687 h 4624"/>
                <a:gd name="T52" fmla="*/ 19 w 812"/>
                <a:gd name="T53" fmla="*/ 673 h 4624"/>
                <a:gd name="T54" fmla="*/ 19 w 812"/>
                <a:gd name="T55" fmla="*/ 661 h 4624"/>
                <a:gd name="T56" fmla="*/ 21 w 812"/>
                <a:gd name="T57" fmla="*/ 649 h 4624"/>
                <a:gd name="T58" fmla="*/ 23 w 812"/>
                <a:gd name="T59" fmla="*/ 639 h 4624"/>
                <a:gd name="T60" fmla="*/ 23 w 812"/>
                <a:gd name="T61" fmla="*/ 636 h 4624"/>
                <a:gd name="T62" fmla="*/ 27 w 812"/>
                <a:gd name="T63" fmla="*/ 627 h 4624"/>
                <a:gd name="T64" fmla="*/ 77 w 812"/>
                <a:gd name="T65" fmla="*/ 262 h 4624"/>
                <a:gd name="T66" fmla="*/ 105 w 812"/>
                <a:gd name="T67" fmla="*/ 66 h 4624"/>
                <a:gd name="T68" fmla="*/ 114 w 812"/>
                <a:gd name="T69" fmla="*/ 17 h 4624"/>
                <a:gd name="T70" fmla="*/ 118 w 812"/>
                <a:gd name="T71" fmla="*/ 2 h 4624"/>
                <a:gd name="T72" fmla="*/ 120 w 812"/>
                <a:gd name="T73" fmla="*/ 0 h 4624"/>
                <a:gd name="T74" fmla="*/ 126 w 812"/>
                <a:gd name="T75" fmla="*/ 3 h 4624"/>
                <a:gd name="T76" fmla="*/ 130 w 812"/>
                <a:gd name="T77" fmla="*/ 12 h 4624"/>
                <a:gd name="T78" fmla="*/ 134 w 812"/>
                <a:gd name="T79" fmla="*/ 29 h 4624"/>
                <a:gd name="T80" fmla="*/ 137 w 812"/>
                <a:gd name="T81" fmla="*/ 52 h 4624"/>
                <a:gd name="T82" fmla="*/ 140 w 812"/>
                <a:gd name="T83" fmla="*/ 81 h 4624"/>
                <a:gd name="T84" fmla="*/ 170 w 812"/>
                <a:gd name="T85" fmla="*/ 772 h 4624"/>
                <a:gd name="T86" fmla="*/ 173 w 812"/>
                <a:gd name="T87" fmla="*/ 805 h 4624"/>
                <a:gd name="T88" fmla="*/ 181 w 812"/>
                <a:gd name="T89" fmla="*/ 903 h 4624"/>
                <a:gd name="T90" fmla="*/ 183 w 812"/>
                <a:gd name="T91" fmla="*/ 936 h 4624"/>
                <a:gd name="T92" fmla="*/ 183 w 812"/>
                <a:gd name="T93" fmla="*/ 963 h 4624"/>
                <a:gd name="T94" fmla="*/ 182 w 812"/>
                <a:gd name="T95" fmla="*/ 976 h 4624"/>
                <a:gd name="T96" fmla="*/ 181 w 812"/>
                <a:gd name="T97" fmla="*/ 990 h 4624"/>
                <a:gd name="T98" fmla="*/ 180 w 812"/>
                <a:gd name="T99" fmla="*/ 1002 h 4624"/>
                <a:gd name="T100" fmla="*/ 178 w 812"/>
                <a:gd name="T101" fmla="*/ 1013 h 4624"/>
                <a:gd name="T102" fmla="*/ 173 w 812"/>
                <a:gd name="T103" fmla="*/ 1031 h 4624"/>
                <a:gd name="T104" fmla="*/ 169 w 812"/>
                <a:gd name="T105" fmla="*/ 1041 h 4624"/>
                <a:gd name="T106" fmla="*/ 167 w 812"/>
                <a:gd name="T107" fmla="*/ 1045 h 4624"/>
                <a:gd name="T108" fmla="*/ 163 w 812"/>
                <a:gd name="T109" fmla="*/ 1046 h 4624"/>
                <a:gd name="T110" fmla="*/ 84 w 812"/>
                <a:gd name="T111" fmla="*/ 584 h 4624"/>
                <a:gd name="T112" fmla="*/ 100 w 812"/>
                <a:gd name="T113" fmla="*/ 577 h 4624"/>
                <a:gd name="T114" fmla="*/ 118 w 812"/>
                <a:gd name="T115" fmla="*/ 570 h 462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12"/>
                <a:gd name="T175" fmla="*/ 0 h 4624"/>
                <a:gd name="T176" fmla="*/ 812 w 812"/>
                <a:gd name="T177" fmla="*/ 4624 h 462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12" h="4624">
                  <a:moveTo>
                    <a:pt x="722" y="4623"/>
                  </a:moveTo>
                  <a:lnTo>
                    <a:pt x="716" y="4618"/>
                  </a:lnTo>
                  <a:lnTo>
                    <a:pt x="710" y="4613"/>
                  </a:lnTo>
                  <a:lnTo>
                    <a:pt x="704" y="4598"/>
                  </a:lnTo>
                  <a:lnTo>
                    <a:pt x="698" y="4584"/>
                  </a:lnTo>
                  <a:lnTo>
                    <a:pt x="692" y="4564"/>
                  </a:lnTo>
                  <a:lnTo>
                    <a:pt x="686" y="4539"/>
                  </a:lnTo>
                  <a:lnTo>
                    <a:pt x="680" y="4509"/>
                  </a:lnTo>
                  <a:lnTo>
                    <a:pt x="672" y="4474"/>
                  </a:lnTo>
                  <a:lnTo>
                    <a:pt x="666" y="4440"/>
                  </a:lnTo>
                  <a:lnTo>
                    <a:pt x="660" y="4395"/>
                  </a:lnTo>
                  <a:lnTo>
                    <a:pt x="648" y="4296"/>
                  </a:lnTo>
                  <a:lnTo>
                    <a:pt x="635" y="4181"/>
                  </a:lnTo>
                  <a:lnTo>
                    <a:pt x="623" y="4052"/>
                  </a:lnTo>
                  <a:lnTo>
                    <a:pt x="607" y="3864"/>
                  </a:lnTo>
                  <a:lnTo>
                    <a:pt x="592" y="3660"/>
                  </a:lnTo>
                  <a:lnTo>
                    <a:pt x="579" y="3447"/>
                  </a:lnTo>
                  <a:lnTo>
                    <a:pt x="567" y="3219"/>
                  </a:lnTo>
                  <a:lnTo>
                    <a:pt x="539" y="3239"/>
                  </a:lnTo>
                  <a:lnTo>
                    <a:pt x="505" y="3253"/>
                  </a:lnTo>
                  <a:lnTo>
                    <a:pt x="415" y="3288"/>
                  </a:lnTo>
                  <a:lnTo>
                    <a:pt x="369" y="3302"/>
                  </a:lnTo>
                  <a:lnTo>
                    <a:pt x="329" y="3322"/>
                  </a:lnTo>
                  <a:lnTo>
                    <a:pt x="293" y="3346"/>
                  </a:lnTo>
                  <a:lnTo>
                    <a:pt x="265" y="3366"/>
                  </a:lnTo>
                  <a:lnTo>
                    <a:pt x="248" y="3555"/>
                  </a:lnTo>
                  <a:lnTo>
                    <a:pt x="226" y="3788"/>
                  </a:lnTo>
                  <a:lnTo>
                    <a:pt x="165" y="4382"/>
                  </a:lnTo>
                  <a:lnTo>
                    <a:pt x="162" y="4407"/>
                  </a:lnTo>
                  <a:lnTo>
                    <a:pt x="158" y="4432"/>
                  </a:lnTo>
                  <a:lnTo>
                    <a:pt x="154" y="4457"/>
                  </a:lnTo>
                  <a:lnTo>
                    <a:pt x="150" y="4477"/>
                  </a:lnTo>
                  <a:lnTo>
                    <a:pt x="146" y="4496"/>
                  </a:lnTo>
                  <a:lnTo>
                    <a:pt x="142" y="4516"/>
                  </a:lnTo>
                  <a:lnTo>
                    <a:pt x="137" y="4531"/>
                  </a:lnTo>
                  <a:lnTo>
                    <a:pt x="133" y="4546"/>
                  </a:lnTo>
                  <a:lnTo>
                    <a:pt x="128" y="4556"/>
                  </a:lnTo>
                  <a:lnTo>
                    <a:pt x="123" y="4571"/>
                  </a:lnTo>
                  <a:lnTo>
                    <a:pt x="118" y="4581"/>
                  </a:lnTo>
                  <a:lnTo>
                    <a:pt x="113" y="4586"/>
                  </a:lnTo>
                  <a:lnTo>
                    <a:pt x="107" y="4590"/>
                  </a:lnTo>
                  <a:lnTo>
                    <a:pt x="102" y="4590"/>
                  </a:lnTo>
                  <a:lnTo>
                    <a:pt x="102" y="4595"/>
                  </a:lnTo>
                  <a:lnTo>
                    <a:pt x="96" y="4601"/>
                  </a:lnTo>
                  <a:lnTo>
                    <a:pt x="90" y="4601"/>
                  </a:lnTo>
                  <a:lnTo>
                    <a:pt x="81" y="4601"/>
                  </a:lnTo>
                  <a:lnTo>
                    <a:pt x="73" y="4597"/>
                  </a:lnTo>
                  <a:lnTo>
                    <a:pt x="65" y="4587"/>
                  </a:lnTo>
                  <a:lnTo>
                    <a:pt x="57" y="4573"/>
                  </a:lnTo>
                  <a:lnTo>
                    <a:pt x="48" y="4558"/>
                  </a:lnTo>
                  <a:lnTo>
                    <a:pt x="41" y="4539"/>
                  </a:lnTo>
                  <a:lnTo>
                    <a:pt x="34" y="4514"/>
                  </a:lnTo>
                  <a:lnTo>
                    <a:pt x="27" y="4490"/>
                  </a:lnTo>
                  <a:lnTo>
                    <a:pt x="21" y="4460"/>
                  </a:lnTo>
                  <a:lnTo>
                    <a:pt x="15" y="4426"/>
                  </a:lnTo>
                  <a:lnTo>
                    <a:pt x="13" y="4411"/>
                  </a:lnTo>
                  <a:lnTo>
                    <a:pt x="11" y="4396"/>
                  </a:lnTo>
                  <a:lnTo>
                    <a:pt x="9" y="4377"/>
                  </a:lnTo>
                  <a:lnTo>
                    <a:pt x="7" y="4362"/>
                  </a:lnTo>
                  <a:lnTo>
                    <a:pt x="5" y="4342"/>
                  </a:lnTo>
                  <a:lnTo>
                    <a:pt x="4" y="4322"/>
                  </a:lnTo>
                  <a:lnTo>
                    <a:pt x="3" y="4302"/>
                  </a:lnTo>
                  <a:lnTo>
                    <a:pt x="2" y="4283"/>
                  </a:lnTo>
                  <a:lnTo>
                    <a:pt x="1" y="4263"/>
                  </a:lnTo>
                  <a:lnTo>
                    <a:pt x="0" y="4243"/>
                  </a:lnTo>
                  <a:lnTo>
                    <a:pt x="0" y="4198"/>
                  </a:lnTo>
                  <a:lnTo>
                    <a:pt x="0" y="4174"/>
                  </a:lnTo>
                  <a:lnTo>
                    <a:pt x="1" y="4149"/>
                  </a:lnTo>
                  <a:lnTo>
                    <a:pt x="6" y="4074"/>
                  </a:lnTo>
                  <a:lnTo>
                    <a:pt x="13" y="3975"/>
                  </a:lnTo>
                  <a:lnTo>
                    <a:pt x="23" y="3855"/>
                  </a:lnTo>
                  <a:lnTo>
                    <a:pt x="51" y="3541"/>
                  </a:lnTo>
                  <a:lnTo>
                    <a:pt x="91" y="3133"/>
                  </a:lnTo>
                  <a:lnTo>
                    <a:pt x="89" y="3108"/>
                  </a:lnTo>
                  <a:lnTo>
                    <a:pt x="87" y="3083"/>
                  </a:lnTo>
                  <a:lnTo>
                    <a:pt x="86" y="3064"/>
                  </a:lnTo>
                  <a:lnTo>
                    <a:pt x="85" y="3039"/>
                  </a:lnTo>
                  <a:lnTo>
                    <a:pt x="84" y="3019"/>
                  </a:lnTo>
                  <a:lnTo>
                    <a:pt x="84" y="2994"/>
                  </a:lnTo>
                  <a:lnTo>
                    <a:pt x="84" y="2974"/>
                  </a:lnTo>
                  <a:lnTo>
                    <a:pt x="84" y="2954"/>
                  </a:lnTo>
                  <a:lnTo>
                    <a:pt x="84" y="2935"/>
                  </a:lnTo>
                  <a:lnTo>
                    <a:pt x="85" y="2920"/>
                  </a:lnTo>
                  <a:lnTo>
                    <a:pt x="87" y="2900"/>
                  </a:lnTo>
                  <a:lnTo>
                    <a:pt x="88" y="2885"/>
                  </a:lnTo>
                  <a:lnTo>
                    <a:pt x="91" y="2870"/>
                  </a:lnTo>
                  <a:lnTo>
                    <a:pt x="93" y="2855"/>
                  </a:lnTo>
                  <a:lnTo>
                    <a:pt x="96" y="2840"/>
                  </a:lnTo>
                  <a:lnTo>
                    <a:pt x="100" y="2825"/>
                  </a:lnTo>
                  <a:lnTo>
                    <a:pt x="102" y="2815"/>
                  </a:lnTo>
                  <a:lnTo>
                    <a:pt x="102" y="2810"/>
                  </a:lnTo>
                  <a:lnTo>
                    <a:pt x="104" y="2810"/>
                  </a:lnTo>
                  <a:lnTo>
                    <a:pt x="108" y="2795"/>
                  </a:lnTo>
                  <a:lnTo>
                    <a:pt x="113" y="2785"/>
                  </a:lnTo>
                  <a:lnTo>
                    <a:pt x="118" y="2770"/>
                  </a:lnTo>
                  <a:lnTo>
                    <a:pt x="130" y="2745"/>
                  </a:lnTo>
                  <a:lnTo>
                    <a:pt x="144" y="2726"/>
                  </a:lnTo>
                  <a:lnTo>
                    <a:pt x="341" y="1159"/>
                  </a:lnTo>
                  <a:lnTo>
                    <a:pt x="411" y="654"/>
                  </a:lnTo>
                  <a:lnTo>
                    <a:pt x="441" y="450"/>
                  </a:lnTo>
                  <a:lnTo>
                    <a:pt x="467" y="292"/>
                  </a:lnTo>
                  <a:lnTo>
                    <a:pt x="488" y="163"/>
                  </a:lnTo>
                  <a:lnTo>
                    <a:pt x="498" y="113"/>
                  </a:lnTo>
                  <a:lnTo>
                    <a:pt x="507" y="74"/>
                  </a:lnTo>
                  <a:lnTo>
                    <a:pt x="514" y="39"/>
                  </a:lnTo>
                  <a:lnTo>
                    <a:pt x="521" y="19"/>
                  </a:lnTo>
                  <a:lnTo>
                    <a:pt x="524" y="9"/>
                  </a:lnTo>
                  <a:lnTo>
                    <a:pt x="527" y="4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40" y="0"/>
                  </a:lnTo>
                  <a:lnTo>
                    <a:pt x="549" y="5"/>
                  </a:lnTo>
                  <a:lnTo>
                    <a:pt x="557" y="15"/>
                  </a:lnTo>
                  <a:lnTo>
                    <a:pt x="564" y="25"/>
                  </a:lnTo>
                  <a:lnTo>
                    <a:pt x="571" y="39"/>
                  </a:lnTo>
                  <a:lnTo>
                    <a:pt x="578" y="54"/>
                  </a:lnTo>
                  <a:lnTo>
                    <a:pt x="584" y="79"/>
                  </a:lnTo>
                  <a:lnTo>
                    <a:pt x="590" y="99"/>
                  </a:lnTo>
                  <a:lnTo>
                    <a:pt x="595" y="129"/>
                  </a:lnTo>
                  <a:lnTo>
                    <a:pt x="600" y="159"/>
                  </a:lnTo>
                  <a:lnTo>
                    <a:pt x="605" y="193"/>
                  </a:lnTo>
                  <a:lnTo>
                    <a:pt x="610" y="228"/>
                  </a:lnTo>
                  <a:lnTo>
                    <a:pt x="614" y="268"/>
                  </a:lnTo>
                  <a:lnTo>
                    <a:pt x="618" y="312"/>
                  </a:lnTo>
                  <a:lnTo>
                    <a:pt x="621" y="357"/>
                  </a:lnTo>
                  <a:lnTo>
                    <a:pt x="624" y="407"/>
                  </a:lnTo>
                  <a:lnTo>
                    <a:pt x="663" y="1394"/>
                  </a:lnTo>
                  <a:lnTo>
                    <a:pt x="756" y="3413"/>
                  </a:lnTo>
                  <a:lnTo>
                    <a:pt x="757" y="3438"/>
                  </a:lnTo>
                  <a:lnTo>
                    <a:pt x="760" y="3468"/>
                  </a:lnTo>
                  <a:lnTo>
                    <a:pt x="766" y="3557"/>
                  </a:lnTo>
                  <a:lnTo>
                    <a:pt x="788" y="3815"/>
                  </a:lnTo>
                  <a:lnTo>
                    <a:pt x="798" y="3939"/>
                  </a:lnTo>
                  <a:lnTo>
                    <a:pt x="803" y="3994"/>
                  </a:lnTo>
                  <a:lnTo>
                    <a:pt x="806" y="4048"/>
                  </a:lnTo>
                  <a:lnTo>
                    <a:pt x="808" y="4093"/>
                  </a:lnTo>
                  <a:lnTo>
                    <a:pt x="810" y="4138"/>
                  </a:lnTo>
                  <a:lnTo>
                    <a:pt x="811" y="4177"/>
                  </a:lnTo>
                  <a:lnTo>
                    <a:pt x="811" y="4212"/>
                  </a:lnTo>
                  <a:lnTo>
                    <a:pt x="811" y="4257"/>
                  </a:lnTo>
                  <a:lnTo>
                    <a:pt x="810" y="4277"/>
                  </a:lnTo>
                  <a:lnTo>
                    <a:pt x="809" y="4296"/>
                  </a:lnTo>
                  <a:lnTo>
                    <a:pt x="808" y="4316"/>
                  </a:lnTo>
                  <a:lnTo>
                    <a:pt x="807" y="4336"/>
                  </a:lnTo>
                  <a:lnTo>
                    <a:pt x="806" y="4356"/>
                  </a:lnTo>
                  <a:lnTo>
                    <a:pt x="804" y="4376"/>
                  </a:lnTo>
                  <a:lnTo>
                    <a:pt x="802" y="4396"/>
                  </a:lnTo>
                  <a:lnTo>
                    <a:pt x="799" y="4410"/>
                  </a:lnTo>
                  <a:lnTo>
                    <a:pt x="797" y="4430"/>
                  </a:lnTo>
                  <a:lnTo>
                    <a:pt x="795" y="4445"/>
                  </a:lnTo>
                  <a:lnTo>
                    <a:pt x="792" y="4465"/>
                  </a:lnTo>
                  <a:lnTo>
                    <a:pt x="789" y="4480"/>
                  </a:lnTo>
                  <a:lnTo>
                    <a:pt x="783" y="4510"/>
                  </a:lnTo>
                  <a:lnTo>
                    <a:pt x="776" y="4539"/>
                  </a:lnTo>
                  <a:lnTo>
                    <a:pt x="769" y="4559"/>
                  </a:lnTo>
                  <a:lnTo>
                    <a:pt x="762" y="4584"/>
                  </a:lnTo>
                  <a:lnTo>
                    <a:pt x="754" y="4599"/>
                  </a:lnTo>
                  <a:lnTo>
                    <a:pt x="751" y="4604"/>
                  </a:lnTo>
                  <a:lnTo>
                    <a:pt x="747" y="4609"/>
                  </a:lnTo>
                  <a:lnTo>
                    <a:pt x="743" y="4614"/>
                  </a:lnTo>
                  <a:lnTo>
                    <a:pt x="739" y="4618"/>
                  </a:lnTo>
                  <a:lnTo>
                    <a:pt x="735" y="4623"/>
                  </a:lnTo>
                  <a:lnTo>
                    <a:pt x="730" y="4623"/>
                  </a:lnTo>
                  <a:lnTo>
                    <a:pt x="722" y="4623"/>
                  </a:lnTo>
                  <a:close/>
                  <a:moveTo>
                    <a:pt x="489" y="1477"/>
                  </a:moveTo>
                  <a:lnTo>
                    <a:pt x="355" y="2598"/>
                  </a:lnTo>
                  <a:lnTo>
                    <a:pt x="371" y="2583"/>
                  </a:lnTo>
                  <a:lnTo>
                    <a:pt x="391" y="2568"/>
                  </a:lnTo>
                  <a:lnTo>
                    <a:pt x="415" y="2558"/>
                  </a:lnTo>
                  <a:lnTo>
                    <a:pt x="443" y="2549"/>
                  </a:lnTo>
                  <a:lnTo>
                    <a:pt x="499" y="2529"/>
                  </a:lnTo>
                  <a:lnTo>
                    <a:pt x="518" y="2524"/>
                  </a:lnTo>
                  <a:lnTo>
                    <a:pt x="525" y="2519"/>
                  </a:lnTo>
                  <a:lnTo>
                    <a:pt x="530" y="2514"/>
                  </a:lnTo>
                  <a:lnTo>
                    <a:pt x="489" y="147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1" name="Freeform 7"/>
            <p:cNvSpPr>
              <a:spLocks noChangeArrowheads="1"/>
            </p:cNvSpPr>
            <p:nvPr/>
          </p:nvSpPr>
          <p:spPr bwMode="auto">
            <a:xfrm>
              <a:off x="2011" y="167"/>
              <a:ext cx="287" cy="1131"/>
            </a:xfrm>
            <a:custGeom>
              <a:avLst/>
              <a:gdLst>
                <a:gd name="T0" fmla="*/ 228 w 1268"/>
                <a:gd name="T1" fmla="*/ 837 h 5000"/>
                <a:gd name="T2" fmla="*/ 209 w 1268"/>
                <a:gd name="T3" fmla="*/ 1051 h 5000"/>
                <a:gd name="T4" fmla="*/ 203 w 1268"/>
                <a:gd name="T5" fmla="*/ 1099 h 5000"/>
                <a:gd name="T6" fmla="*/ 197 w 1268"/>
                <a:gd name="T7" fmla="*/ 1120 h 5000"/>
                <a:gd name="T8" fmla="*/ 190 w 1268"/>
                <a:gd name="T9" fmla="*/ 1130 h 5000"/>
                <a:gd name="T10" fmla="*/ 181 w 1268"/>
                <a:gd name="T11" fmla="*/ 1127 h 5000"/>
                <a:gd name="T12" fmla="*/ 172 w 1268"/>
                <a:gd name="T13" fmla="*/ 1109 h 5000"/>
                <a:gd name="T14" fmla="*/ 167 w 1268"/>
                <a:gd name="T15" fmla="*/ 1087 h 5000"/>
                <a:gd name="T16" fmla="*/ 165 w 1268"/>
                <a:gd name="T17" fmla="*/ 1065 h 5000"/>
                <a:gd name="T18" fmla="*/ 164 w 1268"/>
                <a:gd name="T19" fmla="*/ 1042 h 5000"/>
                <a:gd name="T20" fmla="*/ 155 w 1268"/>
                <a:gd name="T21" fmla="*/ 911 h 5000"/>
                <a:gd name="T22" fmla="*/ 119 w 1268"/>
                <a:gd name="T23" fmla="*/ 714 h 5000"/>
                <a:gd name="T24" fmla="*/ 98 w 1268"/>
                <a:gd name="T25" fmla="*/ 974 h 5000"/>
                <a:gd name="T26" fmla="*/ 99 w 1268"/>
                <a:gd name="T27" fmla="*/ 994 h 5000"/>
                <a:gd name="T28" fmla="*/ 99 w 1268"/>
                <a:gd name="T29" fmla="*/ 1018 h 5000"/>
                <a:gd name="T30" fmla="*/ 98 w 1268"/>
                <a:gd name="T31" fmla="*/ 1041 h 5000"/>
                <a:gd name="T32" fmla="*/ 95 w 1268"/>
                <a:gd name="T33" fmla="*/ 1062 h 5000"/>
                <a:gd name="T34" fmla="*/ 88 w 1268"/>
                <a:gd name="T35" fmla="*/ 1086 h 5000"/>
                <a:gd name="T36" fmla="*/ 83 w 1268"/>
                <a:gd name="T37" fmla="*/ 1095 h 5000"/>
                <a:gd name="T38" fmla="*/ 72 w 1268"/>
                <a:gd name="T39" fmla="*/ 1098 h 5000"/>
                <a:gd name="T40" fmla="*/ 62 w 1268"/>
                <a:gd name="T41" fmla="*/ 1079 h 5000"/>
                <a:gd name="T42" fmla="*/ 56 w 1268"/>
                <a:gd name="T43" fmla="*/ 1057 h 5000"/>
                <a:gd name="T44" fmla="*/ 54 w 1268"/>
                <a:gd name="T45" fmla="*/ 1035 h 5000"/>
                <a:gd name="T46" fmla="*/ 52 w 1268"/>
                <a:gd name="T47" fmla="*/ 995 h 5000"/>
                <a:gd name="T48" fmla="*/ 1 w 1268"/>
                <a:gd name="T49" fmla="*/ 122 h 5000"/>
                <a:gd name="T50" fmla="*/ 0 w 1268"/>
                <a:gd name="T51" fmla="*/ 101 h 5000"/>
                <a:gd name="T52" fmla="*/ 0 w 1268"/>
                <a:gd name="T53" fmla="*/ 73 h 5000"/>
                <a:gd name="T54" fmla="*/ 2 w 1268"/>
                <a:gd name="T55" fmla="*/ 50 h 5000"/>
                <a:gd name="T56" fmla="*/ 4 w 1268"/>
                <a:gd name="T57" fmla="*/ 33 h 5000"/>
                <a:gd name="T58" fmla="*/ 10 w 1268"/>
                <a:gd name="T59" fmla="*/ 12 h 5000"/>
                <a:gd name="T60" fmla="*/ 18 w 1268"/>
                <a:gd name="T61" fmla="*/ 0 h 5000"/>
                <a:gd name="T62" fmla="*/ 26 w 1268"/>
                <a:gd name="T63" fmla="*/ 2 h 5000"/>
                <a:gd name="T64" fmla="*/ 31 w 1268"/>
                <a:gd name="T65" fmla="*/ 15 h 5000"/>
                <a:gd name="T66" fmla="*/ 36 w 1268"/>
                <a:gd name="T67" fmla="*/ 35 h 5000"/>
                <a:gd name="T68" fmla="*/ 40 w 1268"/>
                <a:gd name="T69" fmla="*/ 69 h 5000"/>
                <a:gd name="T70" fmla="*/ 60 w 1268"/>
                <a:gd name="T71" fmla="*/ 373 h 5000"/>
                <a:gd name="T72" fmla="*/ 88 w 1268"/>
                <a:gd name="T73" fmla="*/ 556 h 5000"/>
                <a:gd name="T74" fmla="*/ 115 w 1268"/>
                <a:gd name="T75" fmla="*/ 174 h 5000"/>
                <a:gd name="T76" fmla="*/ 129 w 1268"/>
                <a:gd name="T77" fmla="*/ 61 h 5000"/>
                <a:gd name="T78" fmla="*/ 138 w 1268"/>
                <a:gd name="T79" fmla="*/ 29 h 5000"/>
                <a:gd name="T80" fmla="*/ 147 w 1268"/>
                <a:gd name="T81" fmla="*/ 25 h 5000"/>
                <a:gd name="T82" fmla="*/ 154 w 1268"/>
                <a:gd name="T83" fmla="*/ 39 h 5000"/>
                <a:gd name="T84" fmla="*/ 160 w 1268"/>
                <a:gd name="T85" fmla="*/ 67 h 5000"/>
                <a:gd name="T86" fmla="*/ 165 w 1268"/>
                <a:gd name="T87" fmla="*/ 109 h 5000"/>
                <a:gd name="T88" fmla="*/ 170 w 1268"/>
                <a:gd name="T89" fmla="*/ 228 h 5000"/>
                <a:gd name="T90" fmla="*/ 232 w 1268"/>
                <a:gd name="T91" fmla="*/ 309 h 5000"/>
                <a:gd name="T92" fmla="*/ 241 w 1268"/>
                <a:gd name="T93" fmla="*/ 146 h 5000"/>
                <a:gd name="T94" fmla="*/ 247 w 1268"/>
                <a:gd name="T95" fmla="*/ 72 h 5000"/>
                <a:gd name="T96" fmla="*/ 253 w 1268"/>
                <a:gd name="T97" fmla="*/ 39 h 5000"/>
                <a:gd name="T98" fmla="*/ 258 w 1268"/>
                <a:gd name="T99" fmla="*/ 21 h 5000"/>
                <a:gd name="T100" fmla="*/ 264 w 1268"/>
                <a:gd name="T101" fmla="*/ 14 h 5000"/>
                <a:gd name="T102" fmla="*/ 273 w 1268"/>
                <a:gd name="T103" fmla="*/ 16 h 5000"/>
                <a:gd name="T104" fmla="*/ 281 w 1268"/>
                <a:gd name="T105" fmla="*/ 39 h 5000"/>
                <a:gd name="T106" fmla="*/ 285 w 1268"/>
                <a:gd name="T107" fmla="*/ 61 h 5000"/>
                <a:gd name="T108" fmla="*/ 286 w 1268"/>
                <a:gd name="T109" fmla="*/ 82 h 5000"/>
                <a:gd name="T110" fmla="*/ 287 w 1268"/>
                <a:gd name="T111" fmla="*/ 111 h 5000"/>
                <a:gd name="T112" fmla="*/ 282 w 1268"/>
                <a:gd name="T113" fmla="*/ 181 h 500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68"/>
                <a:gd name="T172" fmla="*/ 0 h 5000"/>
                <a:gd name="T173" fmla="*/ 1268 w 1268"/>
                <a:gd name="T174" fmla="*/ 5000 h 500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68" h="5000">
                  <a:moveTo>
                    <a:pt x="1245" y="799"/>
                  </a:moveTo>
                  <a:lnTo>
                    <a:pt x="1221" y="1110"/>
                  </a:lnTo>
                  <a:lnTo>
                    <a:pt x="1187" y="1633"/>
                  </a:lnTo>
                  <a:lnTo>
                    <a:pt x="1074" y="2936"/>
                  </a:lnTo>
                  <a:lnTo>
                    <a:pt x="1006" y="3700"/>
                  </a:lnTo>
                  <a:lnTo>
                    <a:pt x="980" y="3996"/>
                  </a:lnTo>
                  <a:lnTo>
                    <a:pt x="961" y="4238"/>
                  </a:lnTo>
                  <a:lnTo>
                    <a:pt x="948" y="4391"/>
                  </a:lnTo>
                  <a:lnTo>
                    <a:pt x="936" y="4524"/>
                  </a:lnTo>
                  <a:lnTo>
                    <a:pt x="924" y="4648"/>
                  </a:lnTo>
                  <a:lnTo>
                    <a:pt x="913" y="4751"/>
                  </a:lnTo>
                  <a:lnTo>
                    <a:pt x="909" y="4781"/>
                  </a:lnTo>
                  <a:lnTo>
                    <a:pt x="905" y="4810"/>
                  </a:lnTo>
                  <a:lnTo>
                    <a:pt x="901" y="4835"/>
                  </a:lnTo>
                  <a:lnTo>
                    <a:pt x="897" y="4859"/>
                  </a:lnTo>
                  <a:lnTo>
                    <a:pt x="892" y="4884"/>
                  </a:lnTo>
                  <a:lnTo>
                    <a:pt x="887" y="4903"/>
                  </a:lnTo>
                  <a:lnTo>
                    <a:pt x="882" y="4923"/>
                  </a:lnTo>
                  <a:lnTo>
                    <a:pt x="877" y="4937"/>
                  </a:lnTo>
                  <a:lnTo>
                    <a:pt x="871" y="4952"/>
                  </a:lnTo>
                  <a:lnTo>
                    <a:pt x="864" y="4966"/>
                  </a:lnTo>
                  <a:lnTo>
                    <a:pt x="858" y="4976"/>
                  </a:lnTo>
                  <a:lnTo>
                    <a:pt x="852" y="4986"/>
                  </a:lnTo>
                  <a:lnTo>
                    <a:pt x="845" y="4990"/>
                  </a:lnTo>
                  <a:lnTo>
                    <a:pt x="838" y="4995"/>
                  </a:lnTo>
                  <a:lnTo>
                    <a:pt x="831" y="4999"/>
                  </a:lnTo>
                  <a:lnTo>
                    <a:pt x="824" y="4999"/>
                  </a:lnTo>
                  <a:lnTo>
                    <a:pt x="815" y="4998"/>
                  </a:lnTo>
                  <a:lnTo>
                    <a:pt x="807" y="4993"/>
                  </a:lnTo>
                  <a:lnTo>
                    <a:pt x="798" y="4982"/>
                  </a:lnTo>
                  <a:lnTo>
                    <a:pt x="790" y="4972"/>
                  </a:lnTo>
                  <a:lnTo>
                    <a:pt x="782" y="4961"/>
                  </a:lnTo>
                  <a:lnTo>
                    <a:pt x="775" y="4941"/>
                  </a:lnTo>
                  <a:lnTo>
                    <a:pt x="767" y="4926"/>
                  </a:lnTo>
                  <a:lnTo>
                    <a:pt x="760" y="4901"/>
                  </a:lnTo>
                  <a:lnTo>
                    <a:pt x="752" y="4870"/>
                  </a:lnTo>
                  <a:lnTo>
                    <a:pt x="749" y="4855"/>
                  </a:lnTo>
                  <a:lnTo>
                    <a:pt x="745" y="4840"/>
                  </a:lnTo>
                  <a:lnTo>
                    <a:pt x="742" y="4825"/>
                  </a:lnTo>
                  <a:lnTo>
                    <a:pt x="739" y="4805"/>
                  </a:lnTo>
                  <a:lnTo>
                    <a:pt x="737" y="4790"/>
                  </a:lnTo>
                  <a:lnTo>
                    <a:pt x="735" y="4770"/>
                  </a:lnTo>
                  <a:lnTo>
                    <a:pt x="732" y="4750"/>
                  </a:lnTo>
                  <a:lnTo>
                    <a:pt x="730" y="4730"/>
                  </a:lnTo>
                  <a:lnTo>
                    <a:pt x="729" y="4710"/>
                  </a:lnTo>
                  <a:lnTo>
                    <a:pt x="727" y="4690"/>
                  </a:lnTo>
                  <a:lnTo>
                    <a:pt x="726" y="4670"/>
                  </a:lnTo>
                  <a:lnTo>
                    <a:pt x="725" y="4650"/>
                  </a:lnTo>
                  <a:lnTo>
                    <a:pt x="724" y="4625"/>
                  </a:lnTo>
                  <a:lnTo>
                    <a:pt x="724" y="4606"/>
                  </a:lnTo>
                  <a:lnTo>
                    <a:pt x="711" y="4436"/>
                  </a:lnTo>
                  <a:lnTo>
                    <a:pt x="700" y="4287"/>
                  </a:lnTo>
                  <a:lnTo>
                    <a:pt x="692" y="4147"/>
                  </a:lnTo>
                  <a:lnTo>
                    <a:pt x="689" y="4088"/>
                  </a:lnTo>
                  <a:lnTo>
                    <a:pt x="687" y="4028"/>
                  </a:lnTo>
                  <a:lnTo>
                    <a:pt x="612" y="2054"/>
                  </a:lnTo>
                  <a:lnTo>
                    <a:pt x="591" y="2356"/>
                  </a:lnTo>
                  <a:lnTo>
                    <a:pt x="570" y="2637"/>
                  </a:lnTo>
                  <a:lnTo>
                    <a:pt x="548" y="2903"/>
                  </a:lnTo>
                  <a:lnTo>
                    <a:pt x="525" y="3155"/>
                  </a:lnTo>
                  <a:lnTo>
                    <a:pt x="493" y="3500"/>
                  </a:lnTo>
                  <a:lnTo>
                    <a:pt x="468" y="3811"/>
                  </a:lnTo>
                  <a:lnTo>
                    <a:pt x="448" y="4078"/>
                  </a:lnTo>
                  <a:lnTo>
                    <a:pt x="440" y="4196"/>
                  </a:lnTo>
                  <a:lnTo>
                    <a:pt x="434" y="4305"/>
                  </a:lnTo>
                  <a:lnTo>
                    <a:pt x="435" y="4320"/>
                  </a:lnTo>
                  <a:lnTo>
                    <a:pt x="437" y="4340"/>
                  </a:lnTo>
                  <a:lnTo>
                    <a:pt x="438" y="4355"/>
                  </a:lnTo>
                  <a:lnTo>
                    <a:pt x="439" y="4375"/>
                  </a:lnTo>
                  <a:lnTo>
                    <a:pt x="439" y="4395"/>
                  </a:lnTo>
                  <a:lnTo>
                    <a:pt x="440" y="4415"/>
                  </a:lnTo>
                  <a:lnTo>
                    <a:pt x="440" y="4429"/>
                  </a:lnTo>
                  <a:lnTo>
                    <a:pt x="440" y="4449"/>
                  </a:lnTo>
                  <a:lnTo>
                    <a:pt x="440" y="4474"/>
                  </a:lnTo>
                  <a:lnTo>
                    <a:pt x="439" y="4499"/>
                  </a:lnTo>
                  <a:lnTo>
                    <a:pt x="439" y="4519"/>
                  </a:lnTo>
                  <a:lnTo>
                    <a:pt x="438" y="4543"/>
                  </a:lnTo>
                  <a:lnTo>
                    <a:pt x="437" y="4563"/>
                  </a:lnTo>
                  <a:lnTo>
                    <a:pt x="435" y="4583"/>
                  </a:lnTo>
                  <a:lnTo>
                    <a:pt x="433" y="4603"/>
                  </a:lnTo>
                  <a:lnTo>
                    <a:pt x="431" y="4622"/>
                  </a:lnTo>
                  <a:lnTo>
                    <a:pt x="429" y="4642"/>
                  </a:lnTo>
                  <a:lnTo>
                    <a:pt x="426" y="4662"/>
                  </a:lnTo>
                  <a:lnTo>
                    <a:pt x="424" y="4681"/>
                  </a:lnTo>
                  <a:lnTo>
                    <a:pt x="421" y="4696"/>
                  </a:lnTo>
                  <a:lnTo>
                    <a:pt x="417" y="4711"/>
                  </a:lnTo>
                  <a:lnTo>
                    <a:pt x="414" y="4730"/>
                  </a:lnTo>
                  <a:lnTo>
                    <a:pt x="406" y="4760"/>
                  </a:lnTo>
                  <a:lnTo>
                    <a:pt x="398" y="4784"/>
                  </a:lnTo>
                  <a:lnTo>
                    <a:pt x="391" y="4803"/>
                  </a:lnTo>
                  <a:lnTo>
                    <a:pt x="383" y="4808"/>
                  </a:lnTo>
                  <a:lnTo>
                    <a:pt x="382" y="4813"/>
                  </a:lnTo>
                  <a:lnTo>
                    <a:pt x="382" y="4818"/>
                  </a:lnTo>
                  <a:lnTo>
                    <a:pt x="374" y="4833"/>
                  </a:lnTo>
                  <a:lnTo>
                    <a:pt x="365" y="4843"/>
                  </a:lnTo>
                  <a:lnTo>
                    <a:pt x="357" y="4852"/>
                  </a:lnTo>
                  <a:lnTo>
                    <a:pt x="348" y="4857"/>
                  </a:lnTo>
                  <a:lnTo>
                    <a:pt x="339" y="4857"/>
                  </a:lnTo>
                  <a:lnTo>
                    <a:pt x="328" y="4857"/>
                  </a:lnTo>
                  <a:lnTo>
                    <a:pt x="317" y="4852"/>
                  </a:lnTo>
                  <a:lnTo>
                    <a:pt x="307" y="4842"/>
                  </a:lnTo>
                  <a:lnTo>
                    <a:pt x="298" y="4827"/>
                  </a:lnTo>
                  <a:lnTo>
                    <a:pt x="289" y="4812"/>
                  </a:lnTo>
                  <a:lnTo>
                    <a:pt x="280" y="4793"/>
                  </a:lnTo>
                  <a:lnTo>
                    <a:pt x="272" y="4768"/>
                  </a:lnTo>
                  <a:lnTo>
                    <a:pt x="264" y="4743"/>
                  </a:lnTo>
                  <a:lnTo>
                    <a:pt x="259" y="4728"/>
                  </a:lnTo>
                  <a:lnTo>
                    <a:pt x="256" y="4708"/>
                  </a:lnTo>
                  <a:lnTo>
                    <a:pt x="252" y="4693"/>
                  </a:lnTo>
                  <a:lnTo>
                    <a:pt x="249" y="4673"/>
                  </a:lnTo>
                  <a:lnTo>
                    <a:pt x="246" y="4653"/>
                  </a:lnTo>
                  <a:lnTo>
                    <a:pt x="244" y="4634"/>
                  </a:lnTo>
                  <a:lnTo>
                    <a:pt x="241" y="4614"/>
                  </a:lnTo>
                  <a:lnTo>
                    <a:pt x="239" y="4594"/>
                  </a:lnTo>
                  <a:lnTo>
                    <a:pt x="237" y="4574"/>
                  </a:lnTo>
                  <a:lnTo>
                    <a:pt x="235" y="4549"/>
                  </a:lnTo>
                  <a:lnTo>
                    <a:pt x="234" y="4524"/>
                  </a:lnTo>
                  <a:lnTo>
                    <a:pt x="233" y="4505"/>
                  </a:lnTo>
                  <a:lnTo>
                    <a:pt x="231" y="4455"/>
                  </a:lnTo>
                  <a:lnTo>
                    <a:pt x="230" y="4400"/>
                  </a:lnTo>
                  <a:lnTo>
                    <a:pt x="211" y="4043"/>
                  </a:lnTo>
                  <a:lnTo>
                    <a:pt x="144" y="2614"/>
                  </a:lnTo>
                  <a:lnTo>
                    <a:pt x="119" y="2212"/>
                  </a:lnTo>
                  <a:lnTo>
                    <a:pt x="89" y="1731"/>
                  </a:lnTo>
                  <a:lnTo>
                    <a:pt x="6" y="540"/>
                  </a:lnTo>
                  <a:lnTo>
                    <a:pt x="5" y="520"/>
                  </a:lnTo>
                  <a:lnTo>
                    <a:pt x="3" y="506"/>
                  </a:lnTo>
                  <a:lnTo>
                    <a:pt x="2" y="486"/>
                  </a:lnTo>
                  <a:lnTo>
                    <a:pt x="2" y="466"/>
                  </a:lnTo>
                  <a:lnTo>
                    <a:pt x="1" y="446"/>
                  </a:lnTo>
                  <a:lnTo>
                    <a:pt x="0" y="431"/>
                  </a:lnTo>
                  <a:lnTo>
                    <a:pt x="0" y="411"/>
                  </a:lnTo>
                  <a:lnTo>
                    <a:pt x="0" y="391"/>
                  </a:lnTo>
                  <a:lnTo>
                    <a:pt x="0" y="347"/>
                  </a:lnTo>
                  <a:lnTo>
                    <a:pt x="1" y="322"/>
                  </a:lnTo>
                  <a:lnTo>
                    <a:pt x="2" y="302"/>
                  </a:lnTo>
                  <a:lnTo>
                    <a:pt x="3" y="282"/>
                  </a:lnTo>
                  <a:lnTo>
                    <a:pt x="4" y="263"/>
                  </a:lnTo>
                  <a:lnTo>
                    <a:pt x="5" y="243"/>
                  </a:lnTo>
                  <a:lnTo>
                    <a:pt x="7" y="223"/>
                  </a:lnTo>
                  <a:lnTo>
                    <a:pt x="9" y="208"/>
                  </a:lnTo>
                  <a:lnTo>
                    <a:pt x="12" y="188"/>
                  </a:lnTo>
                  <a:lnTo>
                    <a:pt x="14" y="173"/>
                  </a:lnTo>
                  <a:lnTo>
                    <a:pt x="17" y="158"/>
                  </a:lnTo>
                  <a:lnTo>
                    <a:pt x="19" y="144"/>
                  </a:lnTo>
                  <a:lnTo>
                    <a:pt x="22" y="129"/>
                  </a:lnTo>
                  <a:lnTo>
                    <a:pt x="26" y="114"/>
                  </a:lnTo>
                  <a:lnTo>
                    <a:pt x="29" y="99"/>
                  </a:lnTo>
                  <a:lnTo>
                    <a:pt x="36" y="74"/>
                  </a:lnTo>
                  <a:lnTo>
                    <a:pt x="42" y="54"/>
                  </a:lnTo>
                  <a:lnTo>
                    <a:pt x="50" y="40"/>
                  </a:lnTo>
                  <a:lnTo>
                    <a:pt x="57" y="25"/>
                  </a:lnTo>
                  <a:lnTo>
                    <a:pt x="65" y="15"/>
                  </a:lnTo>
                  <a:lnTo>
                    <a:pt x="73" y="5"/>
                  </a:lnTo>
                  <a:lnTo>
                    <a:pt x="81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5"/>
                  </a:lnTo>
                  <a:lnTo>
                    <a:pt x="107" y="5"/>
                  </a:lnTo>
                  <a:lnTo>
                    <a:pt x="113" y="10"/>
                  </a:lnTo>
                  <a:lnTo>
                    <a:pt x="118" y="20"/>
                  </a:lnTo>
                  <a:lnTo>
                    <a:pt x="123" y="30"/>
                  </a:lnTo>
                  <a:lnTo>
                    <a:pt x="128" y="40"/>
                  </a:lnTo>
                  <a:lnTo>
                    <a:pt x="133" y="50"/>
                  </a:lnTo>
                  <a:lnTo>
                    <a:pt x="138" y="65"/>
                  </a:lnTo>
                  <a:lnTo>
                    <a:pt x="143" y="75"/>
                  </a:lnTo>
                  <a:lnTo>
                    <a:pt x="147" y="95"/>
                  </a:lnTo>
                  <a:lnTo>
                    <a:pt x="151" y="110"/>
                  </a:lnTo>
                  <a:lnTo>
                    <a:pt x="155" y="129"/>
                  </a:lnTo>
                  <a:lnTo>
                    <a:pt x="159" y="154"/>
                  </a:lnTo>
                  <a:lnTo>
                    <a:pt x="163" y="174"/>
                  </a:lnTo>
                  <a:lnTo>
                    <a:pt x="166" y="199"/>
                  </a:lnTo>
                  <a:lnTo>
                    <a:pt x="170" y="229"/>
                  </a:lnTo>
                  <a:lnTo>
                    <a:pt x="174" y="263"/>
                  </a:lnTo>
                  <a:lnTo>
                    <a:pt x="178" y="303"/>
                  </a:lnTo>
                  <a:lnTo>
                    <a:pt x="182" y="348"/>
                  </a:lnTo>
                  <a:lnTo>
                    <a:pt x="191" y="457"/>
                  </a:lnTo>
                  <a:lnTo>
                    <a:pt x="201" y="586"/>
                  </a:lnTo>
                  <a:lnTo>
                    <a:pt x="233" y="1067"/>
                  </a:lnTo>
                  <a:lnTo>
                    <a:pt x="267" y="1648"/>
                  </a:lnTo>
                  <a:lnTo>
                    <a:pt x="339" y="3106"/>
                  </a:lnTo>
                  <a:lnTo>
                    <a:pt x="364" y="2794"/>
                  </a:lnTo>
                  <a:lnTo>
                    <a:pt x="382" y="2536"/>
                  </a:lnTo>
                  <a:lnTo>
                    <a:pt x="384" y="2521"/>
                  </a:lnTo>
                  <a:lnTo>
                    <a:pt x="390" y="2457"/>
                  </a:lnTo>
                  <a:lnTo>
                    <a:pt x="441" y="1701"/>
                  </a:lnTo>
                  <a:lnTo>
                    <a:pt x="460" y="1395"/>
                  </a:lnTo>
                  <a:lnTo>
                    <a:pt x="478" y="1138"/>
                  </a:lnTo>
                  <a:lnTo>
                    <a:pt x="494" y="931"/>
                  </a:lnTo>
                  <a:lnTo>
                    <a:pt x="508" y="768"/>
                  </a:lnTo>
                  <a:lnTo>
                    <a:pt x="523" y="610"/>
                  </a:lnTo>
                  <a:lnTo>
                    <a:pt x="539" y="477"/>
                  </a:lnTo>
                  <a:lnTo>
                    <a:pt x="556" y="364"/>
                  </a:lnTo>
                  <a:lnTo>
                    <a:pt x="563" y="315"/>
                  </a:lnTo>
                  <a:lnTo>
                    <a:pt x="571" y="271"/>
                  </a:lnTo>
                  <a:lnTo>
                    <a:pt x="579" y="232"/>
                  </a:lnTo>
                  <a:lnTo>
                    <a:pt x="587" y="198"/>
                  </a:lnTo>
                  <a:lnTo>
                    <a:pt x="595" y="168"/>
                  </a:lnTo>
                  <a:lnTo>
                    <a:pt x="603" y="144"/>
                  </a:lnTo>
                  <a:lnTo>
                    <a:pt x="611" y="130"/>
                  </a:lnTo>
                  <a:lnTo>
                    <a:pt x="619" y="115"/>
                  </a:lnTo>
                  <a:lnTo>
                    <a:pt x="627" y="111"/>
                  </a:lnTo>
                  <a:lnTo>
                    <a:pt x="635" y="106"/>
                  </a:lnTo>
                  <a:lnTo>
                    <a:pt x="642" y="107"/>
                  </a:lnTo>
                  <a:lnTo>
                    <a:pt x="650" y="112"/>
                  </a:lnTo>
                  <a:lnTo>
                    <a:pt x="656" y="118"/>
                  </a:lnTo>
                  <a:lnTo>
                    <a:pt x="663" y="128"/>
                  </a:lnTo>
                  <a:lnTo>
                    <a:pt x="670" y="138"/>
                  </a:lnTo>
                  <a:lnTo>
                    <a:pt x="676" y="154"/>
                  </a:lnTo>
                  <a:lnTo>
                    <a:pt x="682" y="174"/>
                  </a:lnTo>
                  <a:lnTo>
                    <a:pt x="687" y="194"/>
                  </a:lnTo>
                  <a:lnTo>
                    <a:pt x="693" y="214"/>
                  </a:lnTo>
                  <a:lnTo>
                    <a:pt x="698" y="239"/>
                  </a:lnTo>
                  <a:lnTo>
                    <a:pt x="704" y="264"/>
                  </a:lnTo>
                  <a:lnTo>
                    <a:pt x="708" y="294"/>
                  </a:lnTo>
                  <a:lnTo>
                    <a:pt x="713" y="329"/>
                  </a:lnTo>
                  <a:lnTo>
                    <a:pt x="717" y="364"/>
                  </a:lnTo>
                  <a:lnTo>
                    <a:pt x="720" y="399"/>
                  </a:lnTo>
                  <a:lnTo>
                    <a:pt x="724" y="439"/>
                  </a:lnTo>
                  <a:lnTo>
                    <a:pt x="727" y="484"/>
                  </a:lnTo>
                  <a:lnTo>
                    <a:pt x="731" y="534"/>
                  </a:lnTo>
                  <a:lnTo>
                    <a:pt x="734" y="594"/>
                  </a:lnTo>
                  <a:lnTo>
                    <a:pt x="738" y="658"/>
                  </a:lnTo>
                  <a:lnTo>
                    <a:pt x="744" y="817"/>
                  </a:lnTo>
                  <a:lnTo>
                    <a:pt x="751" y="1006"/>
                  </a:lnTo>
                  <a:lnTo>
                    <a:pt x="767" y="1622"/>
                  </a:lnTo>
                  <a:lnTo>
                    <a:pt x="776" y="1940"/>
                  </a:lnTo>
                  <a:lnTo>
                    <a:pt x="793" y="2368"/>
                  </a:lnTo>
                  <a:lnTo>
                    <a:pt x="845" y="3547"/>
                  </a:lnTo>
                  <a:lnTo>
                    <a:pt x="1023" y="1365"/>
                  </a:lnTo>
                  <a:lnTo>
                    <a:pt x="1027" y="1301"/>
                  </a:lnTo>
                  <a:lnTo>
                    <a:pt x="1034" y="1182"/>
                  </a:lnTo>
                  <a:lnTo>
                    <a:pt x="1055" y="807"/>
                  </a:lnTo>
                  <a:lnTo>
                    <a:pt x="1060" y="723"/>
                  </a:lnTo>
                  <a:lnTo>
                    <a:pt x="1065" y="644"/>
                  </a:lnTo>
                  <a:lnTo>
                    <a:pt x="1070" y="570"/>
                  </a:lnTo>
                  <a:lnTo>
                    <a:pt x="1075" y="500"/>
                  </a:lnTo>
                  <a:lnTo>
                    <a:pt x="1081" y="431"/>
                  </a:lnTo>
                  <a:lnTo>
                    <a:pt x="1087" y="372"/>
                  </a:lnTo>
                  <a:lnTo>
                    <a:pt x="1093" y="318"/>
                  </a:lnTo>
                  <a:lnTo>
                    <a:pt x="1100" y="264"/>
                  </a:lnTo>
                  <a:lnTo>
                    <a:pt x="1104" y="239"/>
                  </a:lnTo>
                  <a:lnTo>
                    <a:pt x="1108" y="215"/>
                  </a:lnTo>
                  <a:lnTo>
                    <a:pt x="1112" y="190"/>
                  </a:lnTo>
                  <a:lnTo>
                    <a:pt x="1116" y="171"/>
                  </a:lnTo>
                  <a:lnTo>
                    <a:pt x="1121" y="151"/>
                  </a:lnTo>
                  <a:lnTo>
                    <a:pt x="1125" y="136"/>
                  </a:lnTo>
                  <a:lnTo>
                    <a:pt x="1130" y="117"/>
                  </a:lnTo>
                  <a:lnTo>
                    <a:pt x="1135" y="107"/>
                  </a:lnTo>
                  <a:lnTo>
                    <a:pt x="1140" y="93"/>
                  </a:lnTo>
                  <a:lnTo>
                    <a:pt x="1145" y="83"/>
                  </a:lnTo>
                  <a:lnTo>
                    <a:pt x="1150" y="74"/>
                  </a:lnTo>
                  <a:lnTo>
                    <a:pt x="1156" y="69"/>
                  </a:lnTo>
                  <a:lnTo>
                    <a:pt x="1161" y="59"/>
                  </a:lnTo>
                  <a:lnTo>
                    <a:pt x="1167" y="60"/>
                  </a:lnTo>
                  <a:lnTo>
                    <a:pt x="1173" y="55"/>
                  </a:lnTo>
                  <a:lnTo>
                    <a:pt x="1180" y="55"/>
                  </a:lnTo>
                  <a:lnTo>
                    <a:pt x="1189" y="56"/>
                  </a:lnTo>
                  <a:lnTo>
                    <a:pt x="1198" y="62"/>
                  </a:lnTo>
                  <a:lnTo>
                    <a:pt x="1206" y="72"/>
                  </a:lnTo>
                  <a:lnTo>
                    <a:pt x="1214" y="87"/>
                  </a:lnTo>
                  <a:lnTo>
                    <a:pt x="1222" y="103"/>
                  </a:lnTo>
                  <a:lnTo>
                    <a:pt x="1229" y="123"/>
                  </a:lnTo>
                  <a:lnTo>
                    <a:pt x="1236" y="148"/>
                  </a:lnTo>
                  <a:lnTo>
                    <a:pt x="1242" y="173"/>
                  </a:lnTo>
                  <a:lnTo>
                    <a:pt x="1248" y="204"/>
                  </a:lnTo>
                  <a:lnTo>
                    <a:pt x="1250" y="219"/>
                  </a:lnTo>
                  <a:lnTo>
                    <a:pt x="1253" y="234"/>
                  </a:lnTo>
                  <a:lnTo>
                    <a:pt x="1255" y="254"/>
                  </a:lnTo>
                  <a:lnTo>
                    <a:pt x="1257" y="269"/>
                  </a:lnTo>
                  <a:lnTo>
                    <a:pt x="1259" y="289"/>
                  </a:lnTo>
                  <a:lnTo>
                    <a:pt x="1261" y="304"/>
                  </a:lnTo>
                  <a:lnTo>
                    <a:pt x="1262" y="323"/>
                  </a:lnTo>
                  <a:lnTo>
                    <a:pt x="1263" y="343"/>
                  </a:lnTo>
                  <a:lnTo>
                    <a:pt x="1264" y="363"/>
                  </a:lnTo>
                  <a:lnTo>
                    <a:pt x="1265" y="383"/>
                  </a:lnTo>
                  <a:lnTo>
                    <a:pt x="1267" y="428"/>
                  </a:lnTo>
                  <a:lnTo>
                    <a:pt x="1267" y="473"/>
                  </a:lnTo>
                  <a:lnTo>
                    <a:pt x="1267" y="482"/>
                  </a:lnTo>
                  <a:lnTo>
                    <a:pt x="1267" y="492"/>
                  </a:lnTo>
                  <a:lnTo>
                    <a:pt x="1266" y="517"/>
                  </a:lnTo>
                  <a:lnTo>
                    <a:pt x="1264" y="547"/>
                  </a:lnTo>
                  <a:lnTo>
                    <a:pt x="1262" y="586"/>
                  </a:lnTo>
                  <a:lnTo>
                    <a:pt x="1255" y="680"/>
                  </a:lnTo>
                  <a:lnTo>
                    <a:pt x="1245" y="799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2" name="Freeform 8"/>
            <p:cNvSpPr>
              <a:spLocks noChangeArrowheads="1"/>
            </p:cNvSpPr>
            <p:nvPr/>
          </p:nvSpPr>
          <p:spPr bwMode="auto">
            <a:xfrm>
              <a:off x="2316" y="222"/>
              <a:ext cx="183" cy="1049"/>
            </a:xfrm>
            <a:custGeom>
              <a:avLst/>
              <a:gdLst>
                <a:gd name="T0" fmla="*/ 160 w 810"/>
                <a:gd name="T1" fmla="*/ 1046 h 4637"/>
                <a:gd name="T2" fmla="*/ 156 w 810"/>
                <a:gd name="T3" fmla="*/ 1035 h 4637"/>
                <a:gd name="T4" fmla="*/ 152 w 810"/>
                <a:gd name="T5" fmla="*/ 1014 h 4637"/>
                <a:gd name="T6" fmla="*/ 146 w 810"/>
                <a:gd name="T7" fmla="*/ 973 h 4637"/>
                <a:gd name="T8" fmla="*/ 137 w 810"/>
                <a:gd name="T9" fmla="*/ 875 h 4637"/>
                <a:gd name="T10" fmla="*/ 128 w 810"/>
                <a:gd name="T11" fmla="*/ 729 h 4637"/>
                <a:gd name="T12" fmla="*/ 94 w 810"/>
                <a:gd name="T13" fmla="*/ 742 h 4637"/>
                <a:gd name="T14" fmla="*/ 66 w 810"/>
                <a:gd name="T15" fmla="*/ 754 h 4637"/>
                <a:gd name="T16" fmla="*/ 51 w 810"/>
                <a:gd name="T17" fmla="*/ 853 h 4637"/>
                <a:gd name="T18" fmla="*/ 36 w 810"/>
                <a:gd name="T19" fmla="*/ 998 h 4637"/>
                <a:gd name="T20" fmla="*/ 33 w 810"/>
                <a:gd name="T21" fmla="*/ 1013 h 4637"/>
                <a:gd name="T22" fmla="*/ 30 w 810"/>
                <a:gd name="T23" fmla="*/ 1023 h 4637"/>
                <a:gd name="T24" fmla="*/ 26 w 810"/>
                <a:gd name="T25" fmla="*/ 1031 h 4637"/>
                <a:gd name="T26" fmla="*/ 23 w 810"/>
                <a:gd name="T27" fmla="*/ 1034 h 4637"/>
                <a:gd name="T28" fmla="*/ 18 w 810"/>
                <a:gd name="T29" fmla="*/ 1035 h 4637"/>
                <a:gd name="T30" fmla="*/ 13 w 810"/>
                <a:gd name="T31" fmla="*/ 1028 h 4637"/>
                <a:gd name="T32" fmla="*/ 8 w 810"/>
                <a:gd name="T33" fmla="*/ 1014 h 4637"/>
                <a:gd name="T34" fmla="*/ 3 w 810"/>
                <a:gd name="T35" fmla="*/ 994 h 4637"/>
                <a:gd name="T36" fmla="*/ 2 w 810"/>
                <a:gd name="T37" fmla="*/ 982 h 4637"/>
                <a:gd name="T38" fmla="*/ 1 w 810"/>
                <a:gd name="T39" fmla="*/ 970 h 4637"/>
                <a:gd name="T40" fmla="*/ 0 w 810"/>
                <a:gd name="T41" fmla="*/ 957 h 4637"/>
                <a:gd name="T42" fmla="*/ 0 w 810"/>
                <a:gd name="T43" fmla="*/ 936 h 4637"/>
                <a:gd name="T44" fmla="*/ 3 w 810"/>
                <a:gd name="T45" fmla="*/ 892 h 4637"/>
                <a:gd name="T46" fmla="*/ 20 w 810"/>
                <a:gd name="T47" fmla="*/ 703 h 4637"/>
                <a:gd name="T48" fmla="*/ 19 w 810"/>
                <a:gd name="T49" fmla="*/ 687 h 4637"/>
                <a:gd name="T50" fmla="*/ 19 w 810"/>
                <a:gd name="T51" fmla="*/ 672 h 4637"/>
                <a:gd name="T52" fmla="*/ 19 w 810"/>
                <a:gd name="T53" fmla="*/ 658 h 4637"/>
                <a:gd name="T54" fmla="*/ 20 w 810"/>
                <a:gd name="T55" fmla="*/ 647 h 4637"/>
                <a:gd name="T56" fmla="*/ 21 w 810"/>
                <a:gd name="T57" fmla="*/ 637 h 4637"/>
                <a:gd name="T58" fmla="*/ 24 w 810"/>
                <a:gd name="T59" fmla="*/ 627 h 4637"/>
                <a:gd name="T60" fmla="*/ 29 w 810"/>
                <a:gd name="T61" fmla="*/ 616 h 4637"/>
                <a:gd name="T62" fmla="*/ 93 w 810"/>
                <a:gd name="T63" fmla="*/ 147 h 4637"/>
                <a:gd name="T64" fmla="*/ 110 w 810"/>
                <a:gd name="T65" fmla="*/ 36 h 4637"/>
                <a:gd name="T66" fmla="*/ 116 w 810"/>
                <a:gd name="T67" fmla="*/ 9 h 4637"/>
                <a:gd name="T68" fmla="*/ 119 w 810"/>
                <a:gd name="T69" fmla="*/ 1 h 4637"/>
                <a:gd name="T70" fmla="*/ 122 w 810"/>
                <a:gd name="T71" fmla="*/ 0 h 4637"/>
                <a:gd name="T72" fmla="*/ 127 w 810"/>
                <a:gd name="T73" fmla="*/ 6 h 4637"/>
                <a:gd name="T74" fmla="*/ 131 w 810"/>
                <a:gd name="T75" fmla="*/ 19 h 4637"/>
                <a:gd name="T76" fmla="*/ 135 w 810"/>
                <a:gd name="T77" fmla="*/ 37 h 4637"/>
                <a:gd name="T78" fmla="*/ 138 w 810"/>
                <a:gd name="T79" fmla="*/ 62 h 4637"/>
                <a:gd name="T80" fmla="*/ 141 w 810"/>
                <a:gd name="T81" fmla="*/ 93 h 4637"/>
                <a:gd name="T82" fmla="*/ 171 w 810"/>
                <a:gd name="T83" fmla="*/ 781 h 4637"/>
                <a:gd name="T84" fmla="*/ 178 w 810"/>
                <a:gd name="T85" fmla="*/ 866 h 4637"/>
                <a:gd name="T86" fmla="*/ 182 w 810"/>
                <a:gd name="T87" fmla="*/ 920 h 4637"/>
                <a:gd name="T88" fmla="*/ 183 w 810"/>
                <a:gd name="T89" fmla="*/ 949 h 4637"/>
                <a:gd name="T90" fmla="*/ 183 w 810"/>
                <a:gd name="T91" fmla="*/ 971 h 4637"/>
                <a:gd name="T92" fmla="*/ 182 w 810"/>
                <a:gd name="T93" fmla="*/ 985 h 4637"/>
                <a:gd name="T94" fmla="*/ 181 w 810"/>
                <a:gd name="T95" fmla="*/ 998 h 4637"/>
                <a:gd name="T96" fmla="*/ 179 w 810"/>
                <a:gd name="T97" fmla="*/ 1009 h 4637"/>
                <a:gd name="T98" fmla="*/ 176 w 810"/>
                <a:gd name="T99" fmla="*/ 1024 h 4637"/>
                <a:gd name="T100" fmla="*/ 172 w 810"/>
                <a:gd name="T101" fmla="*/ 1040 h 4637"/>
                <a:gd name="T102" fmla="*/ 168 w 810"/>
                <a:gd name="T103" fmla="*/ 1046 h 4637"/>
                <a:gd name="T104" fmla="*/ 166 w 810"/>
                <a:gd name="T105" fmla="*/ 1049 h 4637"/>
                <a:gd name="T106" fmla="*/ 110 w 810"/>
                <a:gd name="T107" fmla="*/ 334 h 4637"/>
                <a:gd name="T108" fmla="*/ 88 w 810"/>
                <a:gd name="T109" fmla="*/ 579 h 4637"/>
                <a:gd name="T110" fmla="*/ 113 w 810"/>
                <a:gd name="T111" fmla="*/ 572 h 4637"/>
                <a:gd name="T112" fmla="*/ 120 w 810"/>
                <a:gd name="T113" fmla="*/ 569 h 463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10"/>
                <a:gd name="T172" fmla="*/ 0 h 4637"/>
                <a:gd name="T173" fmla="*/ 810 w 810"/>
                <a:gd name="T174" fmla="*/ 4637 h 463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10" h="4637">
                  <a:moveTo>
                    <a:pt x="720" y="4635"/>
                  </a:moveTo>
                  <a:lnTo>
                    <a:pt x="714" y="4630"/>
                  </a:lnTo>
                  <a:lnTo>
                    <a:pt x="708" y="4624"/>
                  </a:lnTo>
                  <a:lnTo>
                    <a:pt x="702" y="4609"/>
                  </a:lnTo>
                  <a:lnTo>
                    <a:pt x="696" y="4594"/>
                  </a:lnTo>
                  <a:lnTo>
                    <a:pt x="690" y="4574"/>
                  </a:lnTo>
                  <a:lnTo>
                    <a:pt x="684" y="4548"/>
                  </a:lnTo>
                  <a:lnTo>
                    <a:pt x="678" y="4518"/>
                  </a:lnTo>
                  <a:lnTo>
                    <a:pt x="671" y="4483"/>
                  </a:lnTo>
                  <a:lnTo>
                    <a:pt x="665" y="4448"/>
                  </a:lnTo>
                  <a:lnTo>
                    <a:pt x="659" y="4403"/>
                  </a:lnTo>
                  <a:lnTo>
                    <a:pt x="647" y="4303"/>
                  </a:lnTo>
                  <a:lnTo>
                    <a:pt x="633" y="4188"/>
                  </a:lnTo>
                  <a:lnTo>
                    <a:pt x="621" y="4058"/>
                  </a:lnTo>
                  <a:lnTo>
                    <a:pt x="605" y="3869"/>
                  </a:lnTo>
                  <a:lnTo>
                    <a:pt x="590" y="3665"/>
                  </a:lnTo>
                  <a:lnTo>
                    <a:pt x="577" y="3451"/>
                  </a:lnTo>
                  <a:lnTo>
                    <a:pt x="565" y="3222"/>
                  </a:lnTo>
                  <a:lnTo>
                    <a:pt x="538" y="3240"/>
                  </a:lnTo>
                  <a:lnTo>
                    <a:pt x="504" y="3253"/>
                  </a:lnTo>
                  <a:lnTo>
                    <a:pt x="414" y="3282"/>
                  </a:lnTo>
                  <a:lnTo>
                    <a:pt x="368" y="3294"/>
                  </a:lnTo>
                  <a:lnTo>
                    <a:pt x="328" y="3311"/>
                  </a:lnTo>
                  <a:lnTo>
                    <a:pt x="292" y="3334"/>
                  </a:lnTo>
                  <a:lnTo>
                    <a:pt x="264" y="3352"/>
                  </a:lnTo>
                  <a:lnTo>
                    <a:pt x="247" y="3539"/>
                  </a:lnTo>
                  <a:lnTo>
                    <a:pt x="225" y="3771"/>
                  </a:lnTo>
                  <a:lnTo>
                    <a:pt x="165" y="4363"/>
                  </a:lnTo>
                  <a:lnTo>
                    <a:pt x="162" y="4387"/>
                  </a:lnTo>
                  <a:lnTo>
                    <a:pt x="158" y="4412"/>
                  </a:lnTo>
                  <a:lnTo>
                    <a:pt x="153" y="4436"/>
                  </a:lnTo>
                  <a:lnTo>
                    <a:pt x="149" y="4456"/>
                  </a:lnTo>
                  <a:lnTo>
                    <a:pt x="145" y="4476"/>
                  </a:lnTo>
                  <a:lnTo>
                    <a:pt x="141" y="4495"/>
                  </a:lnTo>
                  <a:lnTo>
                    <a:pt x="136" y="4510"/>
                  </a:lnTo>
                  <a:lnTo>
                    <a:pt x="132" y="4524"/>
                  </a:lnTo>
                  <a:lnTo>
                    <a:pt x="127" y="4534"/>
                  </a:lnTo>
                  <a:lnTo>
                    <a:pt x="122" y="4549"/>
                  </a:lnTo>
                  <a:lnTo>
                    <a:pt x="117" y="4558"/>
                  </a:lnTo>
                  <a:lnTo>
                    <a:pt x="112" y="4563"/>
                  </a:lnTo>
                  <a:lnTo>
                    <a:pt x="106" y="4567"/>
                  </a:lnTo>
                  <a:lnTo>
                    <a:pt x="101" y="4572"/>
                  </a:lnTo>
                  <a:lnTo>
                    <a:pt x="95" y="4577"/>
                  </a:lnTo>
                  <a:lnTo>
                    <a:pt x="89" y="4576"/>
                  </a:lnTo>
                  <a:lnTo>
                    <a:pt x="80" y="4576"/>
                  </a:lnTo>
                  <a:lnTo>
                    <a:pt x="72" y="4570"/>
                  </a:lnTo>
                  <a:lnTo>
                    <a:pt x="64" y="4560"/>
                  </a:lnTo>
                  <a:lnTo>
                    <a:pt x="56" y="4544"/>
                  </a:lnTo>
                  <a:lnTo>
                    <a:pt x="48" y="4529"/>
                  </a:lnTo>
                  <a:lnTo>
                    <a:pt x="41" y="4509"/>
                  </a:lnTo>
                  <a:lnTo>
                    <a:pt x="34" y="4484"/>
                  </a:lnTo>
                  <a:lnTo>
                    <a:pt x="27" y="4458"/>
                  </a:lnTo>
                  <a:lnTo>
                    <a:pt x="21" y="4428"/>
                  </a:lnTo>
                  <a:lnTo>
                    <a:pt x="15" y="4393"/>
                  </a:lnTo>
                  <a:lnTo>
                    <a:pt x="13" y="4378"/>
                  </a:lnTo>
                  <a:lnTo>
                    <a:pt x="11" y="4363"/>
                  </a:lnTo>
                  <a:lnTo>
                    <a:pt x="9" y="4343"/>
                  </a:lnTo>
                  <a:lnTo>
                    <a:pt x="7" y="4328"/>
                  </a:lnTo>
                  <a:lnTo>
                    <a:pt x="5" y="4308"/>
                  </a:lnTo>
                  <a:lnTo>
                    <a:pt x="4" y="4288"/>
                  </a:lnTo>
                  <a:lnTo>
                    <a:pt x="3" y="4268"/>
                  </a:lnTo>
                  <a:lnTo>
                    <a:pt x="2" y="4248"/>
                  </a:lnTo>
                  <a:lnTo>
                    <a:pt x="1" y="4229"/>
                  </a:lnTo>
                  <a:lnTo>
                    <a:pt x="0" y="4209"/>
                  </a:lnTo>
                  <a:lnTo>
                    <a:pt x="0" y="4164"/>
                  </a:lnTo>
                  <a:lnTo>
                    <a:pt x="0" y="4139"/>
                  </a:lnTo>
                  <a:lnTo>
                    <a:pt x="1" y="4114"/>
                  </a:lnTo>
                  <a:lnTo>
                    <a:pt x="6" y="4040"/>
                  </a:lnTo>
                  <a:lnTo>
                    <a:pt x="13" y="3942"/>
                  </a:lnTo>
                  <a:lnTo>
                    <a:pt x="23" y="3823"/>
                  </a:lnTo>
                  <a:lnTo>
                    <a:pt x="51" y="3512"/>
                  </a:lnTo>
                  <a:lnTo>
                    <a:pt x="90" y="3108"/>
                  </a:lnTo>
                  <a:lnTo>
                    <a:pt x="88" y="3083"/>
                  </a:lnTo>
                  <a:lnTo>
                    <a:pt x="86" y="3058"/>
                  </a:lnTo>
                  <a:lnTo>
                    <a:pt x="85" y="3038"/>
                  </a:lnTo>
                  <a:lnTo>
                    <a:pt x="84" y="3014"/>
                  </a:lnTo>
                  <a:lnTo>
                    <a:pt x="83" y="2994"/>
                  </a:lnTo>
                  <a:lnTo>
                    <a:pt x="83" y="2969"/>
                  </a:lnTo>
                  <a:lnTo>
                    <a:pt x="83" y="2949"/>
                  </a:lnTo>
                  <a:lnTo>
                    <a:pt x="83" y="2929"/>
                  </a:lnTo>
                  <a:lnTo>
                    <a:pt x="83" y="2909"/>
                  </a:lnTo>
                  <a:lnTo>
                    <a:pt x="84" y="2894"/>
                  </a:lnTo>
                  <a:lnTo>
                    <a:pt x="86" y="2875"/>
                  </a:lnTo>
                  <a:lnTo>
                    <a:pt x="87" y="2860"/>
                  </a:lnTo>
                  <a:lnTo>
                    <a:pt x="90" y="2845"/>
                  </a:lnTo>
                  <a:lnTo>
                    <a:pt x="92" y="2830"/>
                  </a:lnTo>
                  <a:lnTo>
                    <a:pt x="95" y="2816"/>
                  </a:lnTo>
                  <a:lnTo>
                    <a:pt x="99" y="2801"/>
                  </a:lnTo>
                  <a:lnTo>
                    <a:pt x="103" y="2787"/>
                  </a:lnTo>
                  <a:lnTo>
                    <a:pt x="107" y="2772"/>
                  </a:lnTo>
                  <a:lnTo>
                    <a:pt x="112" y="2762"/>
                  </a:lnTo>
                  <a:lnTo>
                    <a:pt x="117" y="2748"/>
                  </a:lnTo>
                  <a:lnTo>
                    <a:pt x="129" y="2724"/>
                  </a:lnTo>
                  <a:lnTo>
                    <a:pt x="143" y="2705"/>
                  </a:lnTo>
                  <a:lnTo>
                    <a:pt x="340" y="1149"/>
                  </a:lnTo>
                  <a:lnTo>
                    <a:pt x="410" y="648"/>
                  </a:lnTo>
                  <a:lnTo>
                    <a:pt x="439" y="446"/>
                  </a:lnTo>
                  <a:lnTo>
                    <a:pt x="465" y="289"/>
                  </a:lnTo>
                  <a:lnTo>
                    <a:pt x="487" y="161"/>
                  </a:lnTo>
                  <a:lnTo>
                    <a:pt x="497" y="112"/>
                  </a:lnTo>
                  <a:lnTo>
                    <a:pt x="506" y="73"/>
                  </a:lnTo>
                  <a:lnTo>
                    <a:pt x="513" y="39"/>
                  </a:lnTo>
                  <a:lnTo>
                    <a:pt x="520" y="20"/>
                  </a:lnTo>
                  <a:lnTo>
                    <a:pt x="523" y="10"/>
                  </a:lnTo>
                  <a:lnTo>
                    <a:pt x="526" y="5"/>
                  </a:lnTo>
                  <a:lnTo>
                    <a:pt x="529" y="0"/>
                  </a:lnTo>
                  <a:lnTo>
                    <a:pt x="531" y="0"/>
                  </a:lnTo>
                  <a:lnTo>
                    <a:pt x="539" y="1"/>
                  </a:lnTo>
                  <a:lnTo>
                    <a:pt x="547" y="6"/>
                  </a:lnTo>
                  <a:lnTo>
                    <a:pt x="555" y="17"/>
                  </a:lnTo>
                  <a:lnTo>
                    <a:pt x="562" y="27"/>
                  </a:lnTo>
                  <a:lnTo>
                    <a:pt x="569" y="42"/>
                  </a:lnTo>
                  <a:lnTo>
                    <a:pt x="576" y="58"/>
                  </a:lnTo>
                  <a:lnTo>
                    <a:pt x="582" y="83"/>
                  </a:lnTo>
                  <a:lnTo>
                    <a:pt x="588" y="103"/>
                  </a:lnTo>
                  <a:lnTo>
                    <a:pt x="593" y="133"/>
                  </a:lnTo>
                  <a:lnTo>
                    <a:pt x="598" y="163"/>
                  </a:lnTo>
                  <a:lnTo>
                    <a:pt x="603" y="198"/>
                  </a:lnTo>
                  <a:lnTo>
                    <a:pt x="608" y="233"/>
                  </a:lnTo>
                  <a:lnTo>
                    <a:pt x="612" y="273"/>
                  </a:lnTo>
                  <a:lnTo>
                    <a:pt x="616" y="318"/>
                  </a:lnTo>
                  <a:lnTo>
                    <a:pt x="619" y="363"/>
                  </a:lnTo>
                  <a:lnTo>
                    <a:pt x="622" y="413"/>
                  </a:lnTo>
                  <a:lnTo>
                    <a:pt x="662" y="1402"/>
                  </a:lnTo>
                  <a:lnTo>
                    <a:pt x="754" y="3427"/>
                  </a:lnTo>
                  <a:lnTo>
                    <a:pt x="755" y="3452"/>
                  </a:lnTo>
                  <a:lnTo>
                    <a:pt x="758" y="3482"/>
                  </a:lnTo>
                  <a:lnTo>
                    <a:pt x="764" y="3571"/>
                  </a:lnTo>
                  <a:lnTo>
                    <a:pt x="786" y="3830"/>
                  </a:lnTo>
                  <a:lnTo>
                    <a:pt x="797" y="3955"/>
                  </a:lnTo>
                  <a:lnTo>
                    <a:pt x="801" y="4010"/>
                  </a:lnTo>
                  <a:lnTo>
                    <a:pt x="804" y="4065"/>
                  </a:lnTo>
                  <a:lnTo>
                    <a:pt x="806" y="4109"/>
                  </a:lnTo>
                  <a:lnTo>
                    <a:pt x="808" y="4154"/>
                  </a:lnTo>
                  <a:lnTo>
                    <a:pt x="809" y="4194"/>
                  </a:lnTo>
                  <a:lnTo>
                    <a:pt x="809" y="4229"/>
                  </a:lnTo>
                  <a:lnTo>
                    <a:pt x="809" y="4273"/>
                  </a:lnTo>
                  <a:lnTo>
                    <a:pt x="808" y="4293"/>
                  </a:lnTo>
                  <a:lnTo>
                    <a:pt x="807" y="4313"/>
                  </a:lnTo>
                  <a:lnTo>
                    <a:pt x="806" y="4333"/>
                  </a:lnTo>
                  <a:lnTo>
                    <a:pt x="805" y="4352"/>
                  </a:lnTo>
                  <a:lnTo>
                    <a:pt x="804" y="4372"/>
                  </a:lnTo>
                  <a:lnTo>
                    <a:pt x="802" y="4392"/>
                  </a:lnTo>
                  <a:lnTo>
                    <a:pt x="800" y="4412"/>
                  </a:lnTo>
                  <a:lnTo>
                    <a:pt x="798" y="4426"/>
                  </a:lnTo>
                  <a:lnTo>
                    <a:pt x="796" y="4446"/>
                  </a:lnTo>
                  <a:lnTo>
                    <a:pt x="793" y="4461"/>
                  </a:lnTo>
                  <a:lnTo>
                    <a:pt x="790" y="4480"/>
                  </a:lnTo>
                  <a:lnTo>
                    <a:pt x="787" y="4495"/>
                  </a:lnTo>
                  <a:lnTo>
                    <a:pt x="781" y="4525"/>
                  </a:lnTo>
                  <a:lnTo>
                    <a:pt x="774" y="4554"/>
                  </a:lnTo>
                  <a:lnTo>
                    <a:pt x="767" y="4573"/>
                  </a:lnTo>
                  <a:lnTo>
                    <a:pt x="760" y="4598"/>
                  </a:lnTo>
                  <a:lnTo>
                    <a:pt x="752" y="4612"/>
                  </a:lnTo>
                  <a:lnTo>
                    <a:pt x="749" y="4617"/>
                  </a:lnTo>
                  <a:lnTo>
                    <a:pt x="745" y="4622"/>
                  </a:lnTo>
                  <a:lnTo>
                    <a:pt x="741" y="4626"/>
                  </a:lnTo>
                  <a:lnTo>
                    <a:pt x="737" y="4631"/>
                  </a:lnTo>
                  <a:lnTo>
                    <a:pt x="733" y="4636"/>
                  </a:lnTo>
                  <a:lnTo>
                    <a:pt x="728" y="4635"/>
                  </a:lnTo>
                  <a:lnTo>
                    <a:pt x="720" y="4635"/>
                  </a:lnTo>
                  <a:close/>
                  <a:moveTo>
                    <a:pt x="488" y="1476"/>
                  </a:moveTo>
                  <a:lnTo>
                    <a:pt x="354" y="2589"/>
                  </a:lnTo>
                  <a:lnTo>
                    <a:pt x="370" y="2575"/>
                  </a:lnTo>
                  <a:lnTo>
                    <a:pt x="390" y="2561"/>
                  </a:lnTo>
                  <a:lnTo>
                    <a:pt x="414" y="2553"/>
                  </a:lnTo>
                  <a:lnTo>
                    <a:pt x="441" y="2544"/>
                  </a:lnTo>
                  <a:lnTo>
                    <a:pt x="498" y="2528"/>
                  </a:lnTo>
                  <a:lnTo>
                    <a:pt x="517" y="2524"/>
                  </a:lnTo>
                  <a:lnTo>
                    <a:pt x="524" y="2520"/>
                  </a:lnTo>
                  <a:lnTo>
                    <a:pt x="529" y="2515"/>
                  </a:lnTo>
                  <a:lnTo>
                    <a:pt x="488" y="1476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3" name="Freeform 9"/>
            <p:cNvSpPr>
              <a:spLocks noChangeArrowheads="1"/>
            </p:cNvSpPr>
            <p:nvPr/>
          </p:nvSpPr>
          <p:spPr bwMode="auto">
            <a:xfrm>
              <a:off x="2652" y="188"/>
              <a:ext cx="210" cy="1129"/>
            </a:xfrm>
            <a:custGeom>
              <a:avLst/>
              <a:gdLst>
                <a:gd name="T0" fmla="*/ 208 w 932"/>
                <a:gd name="T1" fmla="*/ 968 h 4992"/>
                <a:gd name="T2" fmla="*/ 206 w 932"/>
                <a:gd name="T3" fmla="*/ 1043 h 4992"/>
                <a:gd name="T4" fmla="*/ 204 w 932"/>
                <a:gd name="T5" fmla="*/ 1071 h 4992"/>
                <a:gd name="T6" fmla="*/ 201 w 932"/>
                <a:gd name="T7" fmla="*/ 1093 h 4992"/>
                <a:gd name="T8" fmla="*/ 197 w 932"/>
                <a:gd name="T9" fmla="*/ 1108 h 4992"/>
                <a:gd name="T10" fmla="*/ 192 w 932"/>
                <a:gd name="T11" fmla="*/ 1117 h 4992"/>
                <a:gd name="T12" fmla="*/ 186 w 932"/>
                <a:gd name="T13" fmla="*/ 1120 h 4992"/>
                <a:gd name="T14" fmla="*/ 182 w 932"/>
                <a:gd name="T15" fmla="*/ 1117 h 4992"/>
                <a:gd name="T16" fmla="*/ 178 w 932"/>
                <a:gd name="T17" fmla="*/ 1111 h 4992"/>
                <a:gd name="T18" fmla="*/ 170 w 932"/>
                <a:gd name="T19" fmla="*/ 1088 h 4992"/>
                <a:gd name="T20" fmla="*/ 136 w 932"/>
                <a:gd name="T21" fmla="*/ 927 h 4992"/>
                <a:gd name="T22" fmla="*/ 43 w 932"/>
                <a:gd name="T23" fmla="*/ 376 h 4992"/>
                <a:gd name="T24" fmla="*/ 43 w 932"/>
                <a:gd name="T25" fmla="*/ 927 h 4992"/>
                <a:gd name="T26" fmla="*/ 41 w 932"/>
                <a:gd name="T27" fmla="*/ 1034 h 4992"/>
                <a:gd name="T28" fmla="*/ 38 w 932"/>
                <a:gd name="T29" fmla="*/ 1079 h 4992"/>
                <a:gd name="T30" fmla="*/ 34 w 932"/>
                <a:gd name="T31" fmla="*/ 1110 h 4992"/>
                <a:gd name="T32" fmla="*/ 28 w 932"/>
                <a:gd name="T33" fmla="*/ 1126 h 4992"/>
                <a:gd name="T34" fmla="*/ 21 w 932"/>
                <a:gd name="T35" fmla="*/ 1128 h 4992"/>
                <a:gd name="T36" fmla="*/ 15 w 932"/>
                <a:gd name="T37" fmla="*/ 1122 h 4992"/>
                <a:gd name="T38" fmla="*/ 12 w 932"/>
                <a:gd name="T39" fmla="*/ 1115 h 4992"/>
                <a:gd name="T40" fmla="*/ 9 w 932"/>
                <a:gd name="T41" fmla="*/ 1107 h 4992"/>
                <a:gd name="T42" fmla="*/ 7 w 932"/>
                <a:gd name="T43" fmla="*/ 1096 h 4992"/>
                <a:gd name="T44" fmla="*/ 5 w 932"/>
                <a:gd name="T45" fmla="*/ 1081 h 4992"/>
                <a:gd name="T46" fmla="*/ 3 w 932"/>
                <a:gd name="T47" fmla="*/ 1070 h 4992"/>
                <a:gd name="T48" fmla="*/ 2 w 932"/>
                <a:gd name="T49" fmla="*/ 1056 h 4992"/>
                <a:gd name="T50" fmla="*/ 1 w 932"/>
                <a:gd name="T51" fmla="*/ 1028 h 4992"/>
                <a:gd name="T52" fmla="*/ 2 w 932"/>
                <a:gd name="T53" fmla="*/ 970 h 4992"/>
                <a:gd name="T54" fmla="*/ 3 w 932"/>
                <a:gd name="T55" fmla="*/ 896 h 4992"/>
                <a:gd name="T56" fmla="*/ 4 w 932"/>
                <a:gd name="T57" fmla="*/ 616 h 4992"/>
                <a:gd name="T58" fmla="*/ 3 w 932"/>
                <a:gd name="T59" fmla="*/ 329 h 4992"/>
                <a:gd name="T60" fmla="*/ 2 w 932"/>
                <a:gd name="T61" fmla="*/ 229 h 4992"/>
                <a:gd name="T62" fmla="*/ 0 w 932"/>
                <a:gd name="T63" fmla="*/ 128 h 4992"/>
                <a:gd name="T64" fmla="*/ 0 w 932"/>
                <a:gd name="T65" fmla="*/ 94 h 4992"/>
                <a:gd name="T66" fmla="*/ 1 w 932"/>
                <a:gd name="T67" fmla="*/ 79 h 4992"/>
                <a:gd name="T68" fmla="*/ 2 w 932"/>
                <a:gd name="T69" fmla="*/ 65 h 4992"/>
                <a:gd name="T70" fmla="*/ 4 w 932"/>
                <a:gd name="T71" fmla="*/ 47 h 4992"/>
                <a:gd name="T72" fmla="*/ 9 w 932"/>
                <a:gd name="T73" fmla="*/ 23 h 4992"/>
                <a:gd name="T74" fmla="*/ 15 w 932"/>
                <a:gd name="T75" fmla="*/ 7 h 4992"/>
                <a:gd name="T76" fmla="*/ 21 w 932"/>
                <a:gd name="T77" fmla="*/ 0 h 4992"/>
                <a:gd name="T78" fmla="*/ 26 w 932"/>
                <a:gd name="T79" fmla="*/ 2 h 4992"/>
                <a:gd name="T80" fmla="*/ 30 w 932"/>
                <a:gd name="T81" fmla="*/ 10 h 4992"/>
                <a:gd name="T82" fmla="*/ 34 w 932"/>
                <a:gd name="T83" fmla="*/ 24 h 4992"/>
                <a:gd name="T84" fmla="*/ 43 w 932"/>
                <a:gd name="T85" fmla="*/ 69 h 4992"/>
                <a:gd name="T86" fmla="*/ 109 w 932"/>
                <a:gd name="T87" fmla="*/ 505 h 4992"/>
                <a:gd name="T88" fmla="*/ 171 w 932"/>
                <a:gd name="T89" fmla="*/ 836 h 4992"/>
                <a:gd name="T90" fmla="*/ 171 w 932"/>
                <a:gd name="T91" fmla="*/ 344 h 4992"/>
                <a:gd name="T92" fmla="*/ 169 w 932"/>
                <a:gd name="T93" fmla="*/ 241 h 4992"/>
                <a:gd name="T94" fmla="*/ 167 w 932"/>
                <a:gd name="T95" fmla="*/ 152 h 4992"/>
                <a:gd name="T96" fmla="*/ 167 w 932"/>
                <a:gd name="T97" fmla="*/ 107 h 4992"/>
                <a:gd name="T98" fmla="*/ 168 w 932"/>
                <a:gd name="T99" fmla="*/ 77 h 4992"/>
                <a:gd name="T100" fmla="*/ 171 w 932"/>
                <a:gd name="T101" fmla="*/ 53 h 4992"/>
                <a:gd name="T102" fmla="*/ 175 w 932"/>
                <a:gd name="T103" fmla="*/ 37 h 4992"/>
                <a:gd name="T104" fmla="*/ 180 w 932"/>
                <a:gd name="T105" fmla="*/ 27 h 4992"/>
                <a:gd name="T106" fmla="*/ 187 w 932"/>
                <a:gd name="T107" fmla="*/ 25 h 4992"/>
                <a:gd name="T108" fmla="*/ 191 w 932"/>
                <a:gd name="T109" fmla="*/ 28 h 4992"/>
                <a:gd name="T110" fmla="*/ 195 w 932"/>
                <a:gd name="T111" fmla="*/ 38 h 4992"/>
                <a:gd name="T112" fmla="*/ 199 w 932"/>
                <a:gd name="T113" fmla="*/ 60 h 4992"/>
                <a:gd name="T114" fmla="*/ 204 w 932"/>
                <a:gd name="T115" fmla="*/ 114 h 4992"/>
                <a:gd name="T116" fmla="*/ 208 w 932"/>
                <a:gd name="T117" fmla="*/ 223 h 4992"/>
                <a:gd name="T118" fmla="*/ 210 w 932"/>
                <a:gd name="T119" fmla="*/ 485 h 49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32"/>
                <a:gd name="T181" fmla="*/ 0 h 4992"/>
                <a:gd name="T182" fmla="*/ 932 w 932"/>
                <a:gd name="T183" fmla="*/ 4992 h 49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32" h="4992">
                  <a:moveTo>
                    <a:pt x="926" y="4083"/>
                  </a:moveTo>
                  <a:lnTo>
                    <a:pt x="925" y="4167"/>
                  </a:lnTo>
                  <a:lnTo>
                    <a:pt x="924" y="4281"/>
                  </a:lnTo>
                  <a:lnTo>
                    <a:pt x="921" y="4409"/>
                  </a:lnTo>
                  <a:lnTo>
                    <a:pt x="916" y="4563"/>
                  </a:lnTo>
                  <a:lnTo>
                    <a:pt x="914" y="4612"/>
                  </a:lnTo>
                  <a:lnTo>
                    <a:pt x="912" y="4656"/>
                  </a:lnTo>
                  <a:lnTo>
                    <a:pt x="909" y="4696"/>
                  </a:lnTo>
                  <a:lnTo>
                    <a:pt x="906" y="4735"/>
                  </a:lnTo>
                  <a:lnTo>
                    <a:pt x="902" y="4770"/>
                  </a:lnTo>
                  <a:lnTo>
                    <a:pt x="898" y="4804"/>
                  </a:lnTo>
                  <a:lnTo>
                    <a:pt x="893" y="4833"/>
                  </a:lnTo>
                  <a:lnTo>
                    <a:pt x="888" y="4857"/>
                  </a:lnTo>
                  <a:lnTo>
                    <a:pt x="882" y="4882"/>
                  </a:lnTo>
                  <a:lnTo>
                    <a:pt x="875" y="4901"/>
                  </a:lnTo>
                  <a:lnTo>
                    <a:pt x="868" y="4915"/>
                  </a:lnTo>
                  <a:lnTo>
                    <a:pt x="861" y="4929"/>
                  </a:lnTo>
                  <a:lnTo>
                    <a:pt x="853" y="4938"/>
                  </a:lnTo>
                  <a:lnTo>
                    <a:pt x="844" y="4947"/>
                  </a:lnTo>
                  <a:lnTo>
                    <a:pt x="835" y="4951"/>
                  </a:lnTo>
                  <a:lnTo>
                    <a:pt x="826" y="4950"/>
                  </a:lnTo>
                  <a:lnTo>
                    <a:pt x="821" y="4950"/>
                  </a:lnTo>
                  <a:lnTo>
                    <a:pt x="815" y="4944"/>
                  </a:lnTo>
                  <a:lnTo>
                    <a:pt x="809" y="4939"/>
                  </a:lnTo>
                  <a:lnTo>
                    <a:pt x="804" y="4933"/>
                  </a:lnTo>
                  <a:lnTo>
                    <a:pt x="798" y="4923"/>
                  </a:lnTo>
                  <a:lnTo>
                    <a:pt x="792" y="4912"/>
                  </a:lnTo>
                  <a:lnTo>
                    <a:pt x="780" y="4886"/>
                  </a:lnTo>
                  <a:lnTo>
                    <a:pt x="767" y="4850"/>
                  </a:lnTo>
                  <a:lnTo>
                    <a:pt x="754" y="4809"/>
                  </a:lnTo>
                  <a:lnTo>
                    <a:pt x="741" y="4758"/>
                  </a:lnTo>
                  <a:lnTo>
                    <a:pt x="728" y="4697"/>
                  </a:lnTo>
                  <a:lnTo>
                    <a:pt x="605" y="4099"/>
                  </a:lnTo>
                  <a:lnTo>
                    <a:pt x="474" y="3397"/>
                  </a:lnTo>
                  <a:lnTo>
                    <a:pt x="336" y="2584"/>
                  </a:lnTo>
                  <a:lnTo>
                    <a:pt x="190" y="1661"/>
                  </a:lnTo>
                  <a:lnTo>
                    <a:pt x="186" y="2638"/>
                  </a:lnTo>
                  <a:lnTo>
                    <a:pt x="189" y="3368"/>
                  </a:lnTo>
                  <a:lnTo>
                    <a:pt x="191" y="4097"/>
                  </a:lnTo>
                  <a:lnTo>
                    <a:pt x="190" y="4310"/>
                  </a:lnTo>
                  <a:lnTo>
                    <a:pt x="185" y="4488"/>
                  </a:lnTo>
                  <a:lnTo>
                    <a:pt x="182" y="4572"/>
                  </a:lnTo>
                  <a:lnTo>
                    <a:pt x="178" y="4646"/>
                  </a:lnTo>
                  <a:lnTo>
                    <a:pt x="174" y="4710"/>
                  </a:lnTo>
                  <a:lnTo>
                    <a:pt x="169" y="4769"/>
                  </a:lnTo>
                  <a:lnTo>
                    <a:pt x="163" y="4823"/>
                  </a:lnTo>
                  <a:lnTo>
                    <a:pt x="156" y="4867"/>
                  </a:lnTo>
                  <a:lnTo>
                    <a:pt x="149" y="4906"/>
                  </a:lnTo>
                  <a:lnTo>
                    <a:pt x="141" y="4940"/>
                  </a:lnTo>
                  <a:lnTo>
                    <a:pt x="132" y="4964"/>
                  </a:lnTo>
                  <a:lnTo>
                    <a:pt x="123" y="4978"/>
                  </a:lnTo>
                  <a:lnTo>
                    <a:pt x="113" y="4987"/>
                  </a:lnTo>
                  <a:lnTo>
                    <a:pt x="102" y="4991"/>
                  </a:lnTo>
                  <a:lnTo>
                    <a:pt x="91" y="4989"/>
                  </a:lnTo>
                  <a:lnTo>
                    <a:pt x="81" y="4978"/>
                  </a:lnTo>
                  <a:lnTo>
                    <a:pt x="71" y="4968"/>
                  </a:lnTo>
                  <a:lnTo>
                    <a:pt x="66" y="4962"/>
                  </a:lnTo>
                  <a:lnTo>
                    <a:pt x="62" y="4952"/>
                  </a:lnTo>
                  <a:lnTo>
                    <a:pt x="57" y="4941"/>
                  </a:lnTo>
                  <a:lnTo>
                    <a:pt x="53" y="4931"/>
                  </a:lnTo>
                  <a:lnTo>
                    <a:pt x="49" y="4921"/>
                  </a:lnTo>
                  <a:lnTo>
                    <a:pt x="45" y="4905"/>
                  </a:lnTo>
                  <a:lnTo>
                    <a:pt x="41" y="4895"/>
                  </a:lnTo>
                  <a:lnTo>
                    <a:pt x="37" y="4880"/>
                  </a:lnTo>
                  <a:lnTo>
                    <a:pt x="33" y="4859"/>
                  </a:lnTo>
                  <a:lnTo>
                    <a:pt x="30" y="4844"/>
                  </a:lnTo>
                  <a:lnTo>
                    <a:pt x="24" y="4814"/>
                  </a:lnTo>
                  <a:lnTo>
                    <a:pt x="22" y="4799"/>
                  </a:lnTo>
                  <a:lnTo>
                    <a:pt x="20" y="4779"/>
                  </a:lnTo>
                  <a:lnTo>
                    <a:pt x="17" y="4764"/>
                  </a:lnTo>
                  <a:lnTo>
                    <a:pt x="15" y="4744"/>
                  </a:lnTo>
                  <a:lnTo>
                    <a:pt x="14" y="4729"/>
                  </a:lnTo>
                  <a:lnTo>
                    <a:pt x="12" y="4709"/>
                  </a:lnTo>
                  <a:lnTo>
                    <a:pt x="11" y="4689"/>
                  </a:lnTo>
                  <a:lnTo>
                    <a:pt x="9" y="4669"/>
                  </a:lnTo>
                  <a:lnTo>
                    <a:pt x="8" y="4629"/>
                  </a:lnTo>
                  <a:lnTo>
                    <a:pt x="6" y="4589"/>
                  </a:lnTo>
                  <a:lnTo>
                    <a:pt x="6" y="4544"/>
                  </a:lnTo>
                  <a:lnTo>
                    <a:pt x="6" y="4475"/>
                  </a:lnTo>
                  <a:lnTo>
                    <a:pt x="7" y="4391"/>
                  </a:lnTo>
                  <a:lnTo>
                    <a:pt x="8" y="4291"/>
                  </a:lnTo>
                  <a:lnTo>
                    <a:pt x="10" y="4178"/>
                  </a:lnTo>
                  <a:lnTo>
                    <a:pt x="12" y="4064"/>
                  </a:lnTo>
                  <a:lnTo>
                    <a:pt x="13" y="3960"/>
                  </a:lnTo>
                  <a:lnTo>
                    <a:pt x="13" y="3806"/>
                  </a:lnTo>
                  <a:lnTo>
                    <a:pt x="16" y="3266"/>
                  </a:lnTo>
                  <a:lnTo>
                    <a:pt x="18" y="2725"/>
                  </a:lnTo>
                  <a:lnTo>
                    <a:pt x="16" y="2140"/>
                  </a:lnTo>
                  <a:lnTo>
                    <a:pt x="14" y="1559"/>
                  </a:lnTo>
                  <a:lnTo>
                    <a:pt x="14" y="1455"/>
                  </a:lnTo>
                  <a:lnTo>
                    <a:pt x="12" y="1331"/>
                  </a:lnTo>
                  <a:lnTo>
                    <a:pt x="10" y="1182"/>
                  </a:lnTo>
                  <a:lnTo>
                    <a:pt x="7" y="1013"/>
                  </a:lnTo>
                  <a:lnTo>
                    <a:pt x="4" y="844"/>
                  </a:lnTo>
                  <a:lnTo>
                    <a:pt x="2" y="695"/>
                  </a:lnTo>
                  <a:lnTo>
                    <a:pt x="0" y="566"/>
                  </a:lnTo>
                  <a:lnTo>
                    <a:pt x="0" y="461"/>
                  </a:lnTo>
                  <a:lnTo>
                    <a:pt x="0" y="437"/>
                  </a:lnTo>
                  <a:lnTo>
                    <a:pt x="1" y="417"/>
                  </a:lnTo>
                  <a:lnTo>
                    <a:pt x="1" y="392"/>
                  </a:lnTo>
                  <a:lnTo>
                    <a:pt x="2" y="372"/>
                  </a:lnTo>
                  <a:lnTo>
                    <a:pt x="3" y="348"/>
                  </a:lnTo>
                  <a:lnTo>
                    <a:pt x="5" y="328"/>
                  </a:lnTo>
                  <a:lnTo>
                    <a:pt x="6" y="308"/>
                  </a:lnTo>
                  <a:lnTo>
                    <a:pt x="8" y="289"/>
                  </a:lnTo>
                  <a:lnTo>
                    <a:pt x="10" y="269"/>
                  </a:lnTo>
                  <a:lnTo>
                    <a:pt x="13" y="249"/>
                  </a:lnTo>
                  <a:lnTo>
                    <a:pt x="18" y="210"/>
                  </a:lnTo>
                  <a:lnTo>
                    <a:pt x="25" y="171"/>
                  </a:lnTo>
                  <a:lnTo>
                    <a:pt x="32" y="137"/>
                  </a:lnTo>
                  <a:lnTo>
                    <a:pt x="40" y="103"/>
                  </a:lnTo>
                  <a:lnTo>
                    <a:pt x="48" y="74"/>
                  </a:lnTo>
                  <a:lnTo>
                    <a:pt x="57" y="51"/>
                  </a:lnTo>
                  <a:lnTo>
                    <a:pt x="66" y="32"/>
                  </a:lnTo>
                  <a:lnTo>
                    <a:pt x="75" y="18"/>
                  </a:lnTo>
                  <a:lnTo>
                    <a:pt x="84" y="9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0" y="1"/>
                  </a:lnTo>
                  <a:lnTo>
                    <a:pt x="116" y="7"/>
                  </a:lnTo>
                  <a:lnTo>
                    <a:pt x="122" y="18"/>
                  </a:lnTo>
                  <a:lnTo>
                    <a:pt x="128" y="28"/>
                  </a:lnTo>
                  <a:lnTo>
                    <a:pt x="134" y="44"/>
                  </a:lnTo>
                  <a:lnTo>
                    <a:pt x="140" y="59"/>
                  </a:lnTo>
                  <a:lnTo>
                    <a:pt x="146" y="80"/>
                  </a:lnTo>
                  <a:lnTo>
                    <a:pt x="152" y="105"/>
                  </a:lnTo>
                  <a:lnTo>
                    <a:pt x="165" y="161"/>
                  </a:lnTo>
                  <a:lnTo>
                    <a:pt x="178" y="227"/>
                  </a:lnTo>
                  <a:lnTo>
                    <a:pt x="191" y="307"/>
                  </a:lnTo>
                  <a:lnTo>
                    <a:pt x="205" y="403"/>
                  </a:lnTo>
                  <a:lnTo>
                    <a:pt x="346" y="1365"/>
                  </a:lnTo>
                  <a:lnTo>
                    <a:pt x="484" y="2232"/>
                  </a:lnTo>
                  <a:lnTo>
                    <a:pt x="622" y="3010"/>
                  </a:lnTo>
                  <a:lnTo>
                    <a:pt x="692" y="3364"/>
                  </a:lnTo>
                  <a:lnTo>
                    <a:pt x="760" y="3698"/>
                  </a:lnTo>
                  <a:lnTo>
                    <a:pt x="761" y="3232"/>
                  </a:lnTo>
                  <a:lnTo>
                    <a:pt x="760" y="1967"/>
                  </a:lnTo>
                  <a:lnTo>
                    <a:pt x="758" y="1521"/>
                  </a:lnTo>
                  <a:lnTo>
                    <a:pt x="755" y="1193"/>
                  </a:lnTo>
                  <a:lnTo>
                    <a:pt x="754" y="1138"/>
                  </a:lnTo>
                  <a:lnTo>
                    <a:pt x="752" y="1064"/>
                  </a:lnTo>
                  <a:lnTo>
                    <a:pt x="747" y="860"/>
                  </a:lnTo>
                  <a:lnTo>
                    <a:pt x="744" y="760"/>
                  </a:lnTo>
                  <a:lnTo>
                    <a:pt x="743" y="671"/>
                  </a:lnTo>
                  <a:lnTo>
                    <a:pt x="741" y="592"/>
                  </a:lnTo>
                  <a:lnTo>
                    <a:pt x="741" y="522"/>
                  </a:lnTo>
                  <a:lnTo>
                    <a:pt x="741" y="472"/>
                  </a:lnTo>
                  <a:lnTo>
                    <a:pt x="742" y="423"/>
                  </a:lnTo>
                  <a:lnTo>
                    <a:pt x="744" y="379"/>
                  </a:lnTo>
                  <a:lnTo>
                    <a:pt x="747" y="339"/>
                  </a:lnTo>
                  <a:lnTo>
                    <a:pt x="750" y="300"/>
                  </a:lnTo>
                  <a:lnTo>
                    <a:pt x="754" y="265"/>
                  </a:lnTo>
                  <a:lnTo>
                    <a:pt x="758" y="236"/>
                  </a:lnTo>
                  <a:lnTo>
                    <a:pt x="764" y="207"/>
                  </a:lnTo>
                  <a:lnTo>
                    <a:pt x="769" y="183"/>
                  </a:lnTo>
                  <a:lnTo>
                    <a:pt x="776" y="164"/>
                  </a:lnTo>
                  <a:lnTo>
                    <a:pt x="784" y="145"/>
                  </a:lnTo>
                  <a:lnTo>
                    <a:pt x="792" y="130"/>
                  </a:lnTo>
                  <a:lnTo>
                    <a:pt x="800" y="121"/>
                  </a:lnTo>
                  <a:lnTo>
                    <a:pt x="810" y="112"/>
                  </a:lnTo>
                  <a:lnTo>
                    <a:pt x="820" y="109"/>
                  </a:lnTo>
                  <a:lnTo>
                    <a:pt x="831" y="110"/>
                  </a:lnTo>
                  <a:lnTo>
                    <a:pt x="837" y="110"/>
                  </a:lnTo>
                  <a:lnTo>
                    <a:pt x="843" y="116"/>
                  </a:lnTo>
                  <a:lnTo>
                    <a:pt x="849" y="126"/>
                  </a:lnTo>
                  <a:lnTo>
                    <a:pt x="855" y="137"/>
                  </a:lnTo>
                  <a:lnTo>
                    <a:pt x="860" y="152"/>
                  </a:lnTo>
                  <a:lnTo>
                    <a:pt x="865" y="168"/>
                  </a:lnTo>
                  <a:lnTo>
                    <a:pt x="870" y="188"/>
                  </a:lnTo>
                  <a:lnTo>
                    <a:pt x="875" y="208"/>
                  </a:lnTo>
                  <a:lnTo>
                    <a:pt x="884" y="264"/>
                  </a:lnTo>
                  <a:lnTo>
                    <a:pt x="892" y="334"/>
                  </a:lnTo>
                  <a:lnTo>
                    <a:pt x="899" y="414"/>
                  </a:lnTo>
                  <a:lnTo>
                    <a:pt x="906" y="504"/>
                  </a:lnTo>
                  <a:lnTo>
                    <a:pt x="912" y="609"/>
                  </a:lnTo>
                  <a:lnTo>
                    <a:pt x="917" y="724"/>
                  </a:lnTo>
                  <a:lnTo>
                    <a:pt x="925" y="987"/>
                  </a:lnTo>
                  <a:lnTo>
                    <a:pt x="929" y="1300"/>
                  </a:lnTo>
                  <a:lnTo>
                    <a:pt x="931" y="1662"/>
                  </a:lnTo>
                  <a:lnTo>
                    <a:pt x="930" y="2144"/>
                  </a:lnTo>
                  <a:lnTo>
                    <a:pt x="926" y="4083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4" name="Freeform 10"/>
            <p:cNvSpPr>
              <a:spLocks noChangeArrowheads="1"/>
            </p:cNvSpPr>
            <p:nvPr/>
          </p:nvSpPr>
          <p:spPr bwMode="auto">
            <a:xfrm>
              <a:off x="2878" y="252"/>
              <a:ext cx="144" cy="1058"/>
            </a:xfrm>
            <a:custGeom>
              <a:avLst/>
              <a:gdLst>
                <a:gd name="T0" fmla="*/ 113 w 639"/>
                <a:gd name="T1" fmla="*/ 218 h 4677"/>
                <a:gd name="T2" fmla="*/ 87 w 639"/>
                <a:gd name="T3" fmla="*/ 540 h 4677"/>
                <a:gd name="T4" fmla="*/ 128 w 639"/>
                <a:gd name="T5" fmla="*/ 856 h 4677"/>
                <a:gd name="T6" fmla="*/ 133 w 639"/>
                <a:gd name="T7" fmla="*/ 863 h 4677"/>
                <a:gd name="T8" fmla="*/ 137 w 639"/>
                <a:gd name="T9" fmla="*/ 876 h 4677"/>
                <a:gd name="T10" fmla="*/ 141 w 639"/>
                <a:gd name="T11" fmla="*/ 897 h 4677"/>
                <a:gd name="T12" fmla="*/ 142 w 639"/>
                <a:gd name="T13" fmla="*/ 913 h 4677"/>
                <a:gd name="T14" fmla="*/ 144 w 639"/>
                <a:gd name="T15" fmla="*/ 940 h 4677"/>
                <a:gd name="T16" fmla="*/ 143 w 639"/>
                <a:gd name="T17" fmla="*/ 973 h 4677"/>
                <a:gd name="T18" fmla="*/ 142 w 639"/>
                <a:gd name="T19" fmla="*/ 989 h 4677"/>
                <a:gd name="T20" fmla="*/ 139 w 639"/>
                <a:gd name="T21" fmla="*/ 1008 h 4677"/>
                <a:gd name="T22" fmla="*/ 135 w 639"/>
                <a:gd name="T23" fmla="*/ 1028 h 4677"/>
                <a:gd name="T24" fmla="*/ 132 w 639"/>
                <a:gd name="T25" fmla="*/ 1036 h 4677"/>
                <a:gd name="T26" fmla="*/ 126 w 639"/>
                <a:gd name="T27" fmla="*/ 1042 h 4677"/>
                <a:gd name="T28" fmla="*/ 71 w 639"/>
                <a:gd name="T29" fmla="*/ 1041 h 4677"/>
                <a:gd name="T30" fmla="*/ 32 w 639"/>
                <a:gd name="T31" fmla="*/ 1056 h 4677"/>
                <a:gd name="T32" fmla="*/ 16 w 639"/>
                <a:gd name="T33" fmla="*/ 1056 h 4677"/>
                <a:gd name="T34" fmla="*/ 11 w 639"/>
                <a:gd name="T35" fmla="*/ 1048 h 4677"/>
                <a:gd name="T36" fmla="*/ 7 w 639"/>
                <a:gd name="T37" fmla="*/ 1036 h 4677"/>
                <a:gd name="T38" fmla="*/ 3 w 639"/>
                <a:gd name="T39" fmla="*/ 1010 h 4677"/>
                <a:gd name="T40" fmla="*/ 1 w 639"/>
                <a:gd name="T41" fmla="*/ 994 h 4677"/>
                <a:gd name="T42" fmla="*/ 0 w 639"/>
                <a:gd name="T43" fmla="*/ 972 h 4677"/>
                <a:gd name="T44" fmla="*/ 0 w 639"/>
                <a:gd name="T45" fmla="*/ 944 h 4677"/>
                <a:gd name="T46" fmla="*/ 2 w 639"/>
                <a:gd name="T47" fmla="*/ 927 h 4677"/>
                <a:gd name="T48" fmla="*/ 3 w 639"/>
                <a:gd name="T49" fmla="*/ 911 h 4677"/>
                <a:gd name="T50" fmla="*/ 9 w 639"/>
                <a:gd name="T51" fmla="*/ 885 h 4677"/>
                <a:gd name="T52" fmla="*/ 16 w 639"/>
                <a:gd name="T53" fmla="*/ 872 h 4677"/>
                <a:gd name="T54" fmla="*/ 32 w 639"/>
                <a:gd name="T55" fmla="*/ 870 h 4677"/>
                <a:gd name="T56" fmla="*/ 48 w 639"/>
                <a:gd name="T57" fmla="*/ 366 h 4677"/>
                <a:gd name="T58" fmla="*/ 18 w 639"/>
                <a:gd name="T59" fmla="*/ 190 h 4677"/>
                <a:gd name="T60" fmla="*/ 11 w 639"/>
                <a:gd name="T61" fmla="*/ 181 h 4677"/>
                <a:gd name="T62" fmla="*/ 6 w 639"/>
                <a:gd name="T63" fmla="*/ 162 h 4677"/>
                <a:gd name="T64" fmla="*/ 3 w 639"/>
                <a:gd name="T65" fmla="*/ 144 h 4677"/>
                <a:gd name="T66" fmla="*/ 1 w 639"/>
                <a:gd name="T67" fmla="*/ 127 h 4677"/>
                <a:gd name="T68" fmla="*/ 0 w 639"/>
                <a:gd name="T69" fmla="*/ 104 h 4677"/>
                <a:gd name="T70" fmla="*/ 1 w 639"/>
                <a:gd name="T71" fmla="*/ 66 h 4677"/>
                <a:gd name="T72" fmla="*/ 2 w 639"/>
                <a:gd name="T73" fmla="*/ 50 h 4677"/>
                <a:gd name="T74" fmla="*/ 4 w 639"/>
                <a:gd name="T75" fmla="*/ 35 h 4677"/>
                <a:gd name="T76" fmla="*/ 8 w 639"/>
                <a:gd name="T77" fmla="*/ 19 h 4677"/>
                <a:gd name="T78" fmla="*/ 14 w 639"/>
                <a:gd name="T79" fmla="*/ 6 h 4677"/>
                <a:gd name="T80" fmla="*/ 34 w 639"/>
                <a:gd name="T81" fmla="*/ 0 h 4677"/>
                <a:gd name="T82" fmla="*/ 107 w 639"/>
                <a:gd name="T83" fmla="*/ 22 h 4677"/>
                <a:gd name="T84" fmla="*/ 133 w 639"/>
                <a:gd name="T85" fmla="*/ 44 h 4677"/>
                <a:gd name="T86" fmla="*/ 138 w 639"/>
                <a:gd name="T87" fmla="*/ 61 h 4677"/>
                <a:gd name="T88" fmla="*/ 142 w 639"/>
                <a:gd name="T89" fmla="*/ 88 h 4677"/>
                <a:gd name="T90" fmla="*/ 144 w 639"/>
                <a:gd name="T91" fmla="*/ 124 h 4677"/>
                <a:gd name="T92" fmla="*/ 143 w 639"/>
                <a:gd name="T93" fmla="*/ 160 h 4677"/>
                <a:gd name="T94" fmla="*/ 142 w 639"/>
                <a:gd name="T95" fmla="*/ 178 h 4677"/>
                <a:gd name="T96" fmla="*/ 140 w 639"/>
                <a:gd name="T97" fmla="*/ 194 h 4677"/>
                <a:gd name="T98" fmla="*/ 136 w 639"/>
                <a:gd name="T99" fmla="*/ 209 h 4677"/>
                <a:gd name="T100" fmla="*/ 130 w 639"/>
                <a:gd name="T101" fmla="*/ 221 h 467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39"/>
                <a:gd name="T154" fmla="*/ 0 h 4677"/>
                <a:gd name="T155" fmla="*/ 639 w 639"/>
                <a:gd name="T156" fmla="*/ 4677 h 467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39" h="4677">
                  <a:moveTo>
                    <a:pt x="556" y="989"/>
                  </a:moveTo>
                  <a:lnTo>
                    <a:pt x="547" y="988"/>
                  </a:lnTo>
                  <a:lnTo>
                    <a:pt x="535" y="982"/>
                  </a:lnTo>
                  <a:lnTo>
                    <a:pt x="501" y="963"/>
                  </a:lnTo>
                  <a:lnTo>
                    <a:pt x="394" y="888"/>
                  </a:lnTo>
                  <a:lnTo>
                    <a:pt x="390" y="1195"/>
                  </a:lnTo>
                  <a:lnTo>
                    <a:pt x="388" y="1547"/>
                  </a:lnTo>
                  <a:lnTo>
                    <a:pt x="386" y="2385"/>
                  </a:lnTo>
                  <a:lnTo>
                    <a:pt x="385" y="3764"/>
                  </a:lnTo>
                  <a:lnTo>
                    <a:pt x="552" y="3771"/>
                  </a:lnTo>
                  <a:lnTo>
                    <a:pt x="561" y="3772"/>
                  </a:lnTo>
                  <a:lnTo>
                    <a:pt x="570" y="3783"/>
                  </a:lnTo>
                  <a:lnTo>
                    <a:pt x="578" y="3789"/>
                  </a:lnTo>
                  <a:lnTo>
                    <a:pt x="582" y="3799"/>
                  </a:lnTo>
                  <a:lnTo>
                    <a:pt x="586" y="3804"/>
                  </a:lnTo>
                  <a:lnTo>
                    <a:pt x="590" y="3815"/>
                  </a:lnTo>
                  <a:lnTo>
                    <a:pt x="594" y="3825"/>
                  </a:lnTo>
                  <a:lnTo>
                    <a:pt x="597" y="3835"/>
                  </a:lnTo>
                  <a:lnTo>
                    <a:pt x="601" y="3846"/>
                  </a:lnTo>
                  <a:lnTo>
                    <a:pt x="607" y="3871"/>
                  </a:lnTo>
                  <a:lnTo>
                    <a:pt x="614" y="3901"/>
                  </a:lnTo>
                  <a:lnTo>
                    <a:pt x="620" y="3932"/>
                  </a:lnTo>
                  <a:lnTo>
                    <a:pt x="623" y="3952"/>
                  </a:lnTo>
                  <a:lnTo>
                    <a:pt x="625" y="3967"/>
                  </a:lnTo>
                  <a:lnTo>
                    <a:pt x="627" y="3987"/>
                  </a:lnTo>
                  <a:lnTo>
                    <a:pt x="629" y="4002"/>
                  </a:lnTo>
                  <a:lnTo>
                    <a:pt x="631" y="4022"/>
                  </a:lnTo>
                  <a:lnTo>
                    <a:pt x="632" y="4037"/>
                  </a:lnTo>
                  <a:lnTo>
                    <a:pt x="634" y="4057"/>
                  </a:lnTo>
                  <a:lnTo>
                    <a:pt x="635" y="4077"/>
                  </a:lnTo>
                  <a:lnTo>
                    <a:pt x="637" y="4112"/>
                  </a:lnTo>
                  <a:lnTo>
                    <a:pt x="638" y="4157"/>
                  </a:lnTo>
                  <a:lnTo>
                    <a:pt x="638" y="4197"/>
                  </a:lnTo>
                  <a:lnTo>
                    <a:pt x="638" y="4236"/>
                  </a:lnTo>
                  <a:lnTo>
                    <a:pt x="636" y="4281"/>
                  </a:lnTo>
                  <a:lnTo>
                    <a:pt x="636" y="4300"/>
                  </a:lnTo>
                  <a:lnTo>
                    <a:pt x="635" y="4320"/>
                  </a:lnTo>
                  <a:lnTo>
                    <a:pt x="633" y="4335"/>
                  </a:lnTo>
                  <a:lnTo>
                    <a:pt x="632" y="4355"/>
                  </a:lnTo>
                  <a:lnTo>
                    <a:pt x="630" y="4374"/>
                  </a:lnTo>
                  <a:lnTo>
                    <a:pt x="628" y="4394"/>
                  </a:lnTo>
                  <a:lnTo>
                    <a:pt x="626" y="4409"/>
                  </a:lnTo>
                  <a:lnTo>
                    <a:pt x="624" y="4428"/>
                  </a:lnTo>
                  <a:lnTo>
                    <a:pt x="619" y="4457"/>
                  </a:lnTo>
                  <a:lnTo>
                    <a:pt x="613" y="4492"/>
                  </a:lnTo>
                  <a:lnTo>
                    <a:pt x="606" y="4521"/>
                  </a:lnTo>
                  <a:lnTo>
                    <a:pt x="603" y="4535"/>
                  </a:lnTo>
                  <a:lnTo>
                    <a:pt x="600" y="4545"/>
                  </a:lnTo>
                  <a:lnTo>
                    <a:pt x="596" y="4554"/>
                  </a:lnTo>
                  <a:lnTo>
                    <a:pt x="592" y="4564"/>
                  </a:lnTo>
                  <a:lnTo>
                    <a:pt x="589" y="4573"/>
                  </a:lnTo>
                  <a:lnTo>
                    <a:pt x="585" y="4578"/>
                  </a:lnTo>
                  <a:lnTo>
                    <a:pt x="581" y="4588"/>
                  </a:lnTo>
                  <a:lnTo>
                    <a:pt x="577" y="4592"/>
                  </a:lnTo>
                  <a:lnTo>
                    <a:pt x="568" y="4601"/>
                  </a:lnTo>
                  <a:lnTo>
                    <a:pt x="559" y="4605"/>
                  </a:lnTo>
                  <a:lnTo>
                    <a:pt x="550" y="4604"/>
                  </a:lnTo>
                  <a:lnTo>
                    <a:pt x="444" y="4603"/>
                  </a:lnTo>
                  <a:lnTo>
                    <a:pt x="338" y="4597"/>
                  </a:lnTo>
                  <a:lnTo>
                    <a:pt x="314" y="4600"/>
                  </a:lnTo>
                  <a:lnTo>
                    <a:pt x="286" y="4602"/>
                  </a:lnTo>
                  <a:lnTo>
                    <a:pt x="252" y="4614"/>
                  </a:lnTo>
                  <a:lnTo>
                    <a:pt x="213" y="4634"/>
                  </a:lnTo>
                  <a:lnTo>
                    <a:pt x="140" y="4667"/>
                  </a:lnTo>
                  <a:lnTo>
                    <a:pt x="111" y="4674"/>
                  </a:lnTo>
                  <a:lnTo>
                    <a:pt x="88" y="4676"/>
                  </a:lnTo>
                  <a:lnTo>
                    <a:pt x="79" y="4675"/>
                  </a:lnTo>
                  <a:lnTo>
                    <a:pt x="70" y="4669"/>
                  </a:lnTo>
                  <a:lnTo>
                    <a:pt x="61" y="4658"/>
                  </a:lnTo>
                  <a:lnTo>
                    <a:pt x="57" y="4648"/>
                  </a:lnTo>
                  <a:lnTo>
                    <a:pt x="53" y="4643"/>
                  </a:lnTo>
                  <a:lnTo>
                    <a:pt x="49" y="4632"/>
                  </a:lnTo>
                  <a:lnTo>
                    <a:pt x="46" y="4627"/>
                  </a:lnTo>
                  <a:lnTo>
                    <a:pt x="42" y="4617"/>
                  </a:lnTo>
                  <a:lnTo>
                    <a:pt x="38" y="4607"/>
                  </a:lnTo>
                  <a:lnTo>
                    <a:pt x="32" y="4581"/>
                  </a:lnTo>
                  <a:lnTo>
                    <a:pt x="25" y="4551"/>
                  </a:lnTo>
                  <a:lnTo>
                    <a:pt x="19" y="4520"/>
                  </a:lnTo>
                  <a:lnTo>
                    <a:pt x="14" y="4485"/>
                  </a:lnTo>
                  <a:lnTo>
                    <a:pt x="12" y="4465"/>
                  </a:lnTo>
                  <a:lnTo>
                    <a:pt x="10" y="4450"/>
                  </a:lnTo>
                  <a:lnTo>
                    <a:pt x="8" y="4430"/>
                  </a:lnTo>
                  <a:lnTo>
                    <a:pt x="6" y="4415"/>
                  </a:lnTo>
                  <a:lnTo>
                    <a:pt x="5" y="4395"/>
                  </a:lnTo>
                  <a:lnTo>
                    <a:pt x="3" y="4375"/>
                  </a:lnTo>
                  <a:lnTo>
                    <a:pt x="2" y="4355"/>
                  </a:lnTo>
                  <a:lnTo>
                    <a:pt x="2" y="4340"/>
                  </a:lnTo>
                  <a:lnTo>
                    <a:pt x="0" y="4295"/>
                  </a:lnTo>
                  <a:lnTo>
                    <a:pt x="0" y="4255"/>
                  </a:lnTo>
                  <a:lnTo>
                    <a:pt x="0" y="4216"/>
                  </a:lnTo>
                  <a:lnTo>
                    <a:pt x="1" y="4191"/>
                  </a:lnTo>
                  <a:lnTo>
                    <a:pt x="2" y="4171"/>
                  </a:lnTo>
                  <a:lnTo>
                    <a:pt x="3" y="4152"/>
                  </a:lnTo>
                  <a:lnTo>
                    <a:pt x="4" y="4132"/>
                  </a:lnTo>
                  <a:lnTo>
                    <a:pt x="5" y="4117"/>
                  </a:lnTo>
                  <a:lnTo>
                    <a:pt x="7" y="4097"/>
                  </a:lnTo>
                  <a:lnTo>
                    <a:pt x="8" y="4078"/>
                  </a:lnTo>
                  <a:lnTo>
                    <a:pt x="10" y="4063"/>
                  </a:lnTo>
                  <a:lnTo>
                    <a:pt x="12" y="4043"/>
                  </a:lnTo>
                  <a:lnTo>
                    <a:pt x="15" y="4029"/>
                  </a:lnTo>
                  <a:lnTo>
                    <a:pt x="20" y="3995"/>
                  </a:lnTo>
                  <a:lnTo>
                    <a:pt x="26" y="3965"/>
                  </a:lnTo>
                  <a:lnTo>
                    <a:pt x="33" y="3936"/>
                  </a:lnTo>
                  <a:lnTo>
                    <a:pt x="40" y="3912"/>
                  </a:lnTo>
                  <a:lnTo>
                    <a:pt x="47" y="3893"/>
                  </a:lnTo>
                  <a:lnTo>
                    <a:pt x="55" y="3879"/>
                  </a:lnTo>
                  <a:lnTo>
                    <a:pt x="64" y="3865"/>
                  </a:lnTo>
                  <a:lnTo>
                    <a:pt x="73" y="3856"/>
                  </a:lnTo>
                  <a:lnTo>
                    <a:pt x="82" y="3847"/>
                  </a:lnTo>
                  <a:lnTo>
                    <a:pt x="92" y="3848"/>
                  </a:lnTo>
                  <a:lnTo>
                    <a:pt x="116" y="3846"/>
                  </a:lnTo>
                  <a:lnTo>
                    <a:pt x="144" y="3844"/>
                  </a:lnTo>
                  <a:lnTo>
                    <a:pt x="175" y="3832"/>
                  </a:lnTo>
                  <a:lnTo>
                    <a:pt x="210" y="3816"/>
                  </a:lnTo>
                  <a:lnTo>
                    <a:pt x="209" y="2432"/>
                  </a:lnTo>
                  <a:lnTo>
                    <a:pt x="212" y="1618"/>
                  </a:lnTo>
                  <a:lnTo>
                    <a:pt x="216" y="1222"/>
                  </a:lnTo>
                  <a:lnTo>
                    <a:pt x="221" y="841"/>
                  </a:lnTo>
                  <a:lnTo>
                    <a:pt x="87" y="842"/>
                  </a:lnTo>
                  <a:lnTo>
                    <a:pt x="78" y="841"/>
                  </a:lnTo>
                  <a:lnTo>
                    <a:pt x="69" y="835"/>
                  </a:lnTo>
                  <a:lnTo>
                    <a:pt x="61" y="824"/>
                  </a:lnTo>
                  <a:lnTo>
                    <a:pt x="53" y="809"/>
                  </a:lnTo>
                  <a:lnTo>
                    <a:pt x="49" y="798"/>
                  </a:lnTo>
                  <a:lnTo>
                    <a:pt x="45" y="793"/>
                  </a:lnTo>
                  <a:lnTo>
                    <a:pt x="38" y="772"/>
                  </a:lnTo>
                  <a:lnTo>
                    <a:pt x="32" y="747"/>
                  </a:lnTo>
                  <a:lnTo>
                    <a:pt x="25" y="716"/>
                  </a:lnTo>
                  <a:lnTo>
                    <a:pt x="19" y="686"/>
                  </a:lnTo>
                  <a:lnTo>
                    <a:pt x="16" y="671"/>
                  </a:lnTo>
                  <a:lnTo>
                    <a:pt x="14" y="651"/>
                  </a:lnTo>
                  <a:lnTo>
                    <a:pt x="12" y="636"/>
                  </a:lnTo>
                  <a:lnTo>
                    <a:pt x="10" y="616"/>
                  </a:lnTo>
                  <a:lnTo>
                    <a:pt x="8" y="601"/>
                  </a:lnTo>
                  <a:lnTo>
                    <a:pt x="6" y="581"/>
                  </a:lnTo>
                  <a:lnTo>
                    <a:pt x="5" y="561"/>
                  </a:lnTo>
                  <a:lnTo>
                    <a:pt x="3" y="541"/>
                  </a:lnTo>
                  <a:lnTo>
                    <a:pt x="2" y="521"/>
                  </a:lnTo>
                  <a:lnTo>
                    <a:pt x="2" y="501"/>
                  </a:lnTo>
                  <a:lnTo>
                    <a:pt x="0" y="461"/>
                  </a:lnTo>
                  <a:lnTo>
                    <a:pt x="0" y="416"/>
                  </a:lnTo>
                  <a:lnTo>
                    <a:pt x="0" y="372"/>
                  </a:lnTo>
                  <a:lnTo>
                    <a:pt x="2" y="332"/>
                  </a:lnTo>
                  <a:lnTo>
                    <a:pt x="3" y="293"/>
                  </a:lnTo>
                  <a:lnTo>
                    <a:pt x="5" y="273"/>
                  </a:lnTo>
                  <a:lnTo>
                    <a:pt x="6" y="253"/>
                  </a:lnTo>
                  <a:lnTo>
                    <a:pt x="8" y="234"/>
                  </a:lnTo>
                  <a:lnTo>
                    <a:pt x="9" y="219"/>
                  </a:lnTo>
                  <a:lnTo>
                    <a:pt x="11" y="199"/>
                  </a:lnTo>
                  <a:lnTo>
                    <a:pt x="14" y="185"/>
                  </a:lnTo>
                  <a:lnTo>
                    <a:pt x="16" y="170"/>
                  </a:lnTo>
                  <a:lnTo>
                    <a:pt x="18" y="155"/>
                  </a:lnTo>
                  <a:lnTo>
                    <a:pt x="21" y="141"/>
                  </a:lnTo>
                  <a:lnTo>
                    <a:pt x="24" y="126"/>
                  </a:lnTo>
                  <a:lnTo>
                    <a:pt x="30" y="102"/>
                  </a:lnTo>
                  <a:lnTo>
                    <a:pt x="36" y="83"/>
                  </a:lnTo>
                  <a:lnTo>
                    <a:pt x="42" y="63"/>
                  </a:lnTo>
                  <a:lnTo>
                    <a:pt x="49" y="49"/>
                  </a:lnTo>
                  <a:lnTo>
                    <a:pt x="56" y="35"/>
                  </a:lnTo>
                  <a:lnTo>
                    <a:pt x="63" y="26"/>
                  </a:lnTo>
                  <a:lnTo>
                    <a:pt x="70" y="17"/>
                  </a:lnTo>
                  <a:lnTo>
                    <a:pt x="78" y="13"/>
                  </a:lnTo>
                  <a:lnTo>
                    <a:pt x="109" y="6"/>
                  </a:lnTo>
                  <a:lnTo>
                    <a:pt x="150" y="0"/>
                  </a:lnTo>
                  <a:lnTo>
                    <a:pt x="261" y="6"/>
                  </a:lnTo>
                  <a:lnTo>
                    <a:pt x="325" y="23"/>
                  </a:lnTo>
                  <a:lnTo>
                    <a:pt x="397" y="50"/>
                  </a:lnTo>
                  <a:lnTo>
                    <a:pt x="476" y="98"/>
                  </a:lnTo>
                  <a:lnTo>
                    <a:pt x="564" y="161"/>
                  </a:lnTo>
                  <a:lnTo>
                    <a:pt x="573" y="172"/>
                  </a:lnTo>
                  <a:lnTo>
                    <a:pt x="581" y="183"/>
                  </a:lnTo>
                  <a:lnTo>
                    <a:pt x="589" y="194"/>
                  </a:lnTo>
                  <a:lnTo>
                    <a:pt x="596" y="209"/>
                  </a:lnTo>
                  <a:lnTo>
                    <a:pt x="603" y="230"/>
                  </a:lnTo>
                  <a:lnTo>
                    <a:pt x="609" y="250"/>
                  </a:lnTo>
                  <a:lnTo>
                    <a:pt x="614" y="271"/>
                  </a:lnTo>
                  <a:lnTo>
                    <a:pt x="619" y="296"/>
                  </a:lnTo>
                  <a:lnTo>
                    <a:pt x="624" y="326"/>
                  </a:lnTo>
                  <a:lnTo>
                    <a:pt x="628" y="356"/>
                  </a:lnTo>
                  <a:lnTo>
                    <a:pt x="631" y="391"/>
                  </a:lnTo>
                  <a:lnTo>
                    <a:pt x="633" y="426"/>
                  </a:lnTo>
                  <a:lnTo>
                    <a:pt x="635" y="461"/>
                  </a:lnTo>
                  <a:lnTo>
                    <a:pt x="637" y="501"/>
                  </a:lnTo>
                  <a:lnTo>
                    <a:pt x="638" y="546"/>
                  </a:lnTo>
                  <a:lnTo>
                    <a:pt x="638" y="591"/>
                  </a:lnTo>
                  <a:lnTo>
                    <a:pt x="638" y="640"/>
                  </a:lnTo>
                  <a:lnTo>
                    <a:pt x="636" y="685"/>
                  </a:lnTo>
                  <a:lnTo>
                    <a:pt x="635" y="709"/>
                  </a:lnTo>
                  <a:lnTo>
                    <a:pt x="634" y="729"/>
                  </a:lnTo>
                  <a:lnTo>
                    <a:pt x="633" y="749"/>
                  </a:lnTo>
                  <a:lnTo>
                    <a:pt x="631" y="768"/>
                  </a:lnTo>
                  <a:lnTo>
                    <a:pt x="629" y="788"/>
                  </a:lnTo>
                  <a:lnTo>
                    <a:pt x="627" y="808"/>
                  </a:lnTo>
                  <a:lnTo>
                    <a:pt x="625" y="822"/>
                  </a:lnTo>
                  <a:lnTo>
                    <a:pt x="622" y="842"/>
                  </a:lnTo>
                  <a:lnTo>
                    <a:pt x="620" y="857"/>
                  </a:lnTo>
                  <a:lnTo>
                    <a:pt x="617" y="871"/>
                  </a:lnTo>
                  <a:lnTo>
                    <a:pt x="613" y="886"/>
                  </a:lnTo>
                  <a:lnTo>
                    <a:pt x="610" y="900"/>
                  </a:lnTo>
                  <a:lnTo>
                    <a:pt x="604" y="924"/>
                  </a:lnTo>
                  <a:lnTo>
                    <a:pt x="598" y="939"/>
                  </a:lnTo>
                  <a:lnTo>
                    <a:pt x="591" y="958"/>
                  </a:lnTo>
                  <a:lnTo>
                    <a:pt x="585" y="967"/>
                  </a:lnTo>
                  <a:lnTo>
                    <a:pt x="578" y="976"/>
                  </a:lnTo>
                  <a:lnTo>
                    <a:pt x="571" y="985"/>
                  </a:lnTo>
                  <a:lnTo>
                    <a:pt x="563" y="990"/>
                  </a:lnTo>
                  <a:lnTo>
                    <a:pt x="556" y="989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5" name="Freeform 11"/>
            <p:cNvSpPr>
              <a:spLocks noChangeArrowheads="1"/>
            </p:cNvSpPr>
            <p:nvPr/>
          </p:nvSpPr>
          <p:spPr bwMode="auto">
            <a:xfrm>
              <a:off x="3043" y="198"/>
              <a:ext cx="161" cy="1180"/>
            </a:xfrm>
            <a:custGeom>
              <a:avLst/>
              <a:gdLst>
                <a:gd name="T0" fmla="*/ 139 w 714"/>
                <a:gd name="T1" fmla="*/ 227 h 5216"/>
                <a:gd name="T2" fmla="*/ 130 w 714"/>
                <a:gd name="T3" fmla="*/ 216 h 5216"/>
                <a:gd name="T4" fmla="*/ 102 w 714"/>
                <a:gd name="T5" fmla="*/ 193 h 5216"/>
                <a:gd name="T6" fmla="*/ 75 w 714"/>
                <a:gd name="T7" fmla="*/ 193 h 5216"/>
                <a:gd name="T8" fmla="*/ 44 w 714"/>
                <a:gd name="T9" fmla="*/ 217 h 5216"/>
                <a:gd name="T10" fmla="*/ 130 w 714"/>
                <a:gd name="T11" fmla="*/ 462 h 5216"/>
                <a:gd name="T12" fmla="*/ 137 w 714"/>
                <a:gd name="T13" fmla="*/ 466 h 5216"/>
                <a:gd name="T14" fmla="*/ 145 w 714"/>
                <a:gd name="T15" fmla="*/ 489 h 5216"/>
                <a:gd name="T16" fmla="*/ 148 w 714"/>
                <a:gd name="T17" fmla="*/ 507 h 5216"/>
                <a:gd name="T18" fmla="*/ 150 w 714"/>
                <a:gd name="T19" fmla="*/ 529 h 5216"/>
                <a:gd name="T20" fmla="*/ 151 w 714"/>
                <a:gd name="T21" fmla="*/ 569 h 5216"/>
                <a:gd name="T22" fmla="*/ 148 w 714"/>
                <a:gd name="T23" fmla="*/ 611 h 5216"/>
                <a:gd name="T24" fmla="*/ 143 w 714"/>
                <a:gd name="T25" fmla="*/ 638 h 5216"/>
                <a:gd name="T26" fmla="*/ 133 w 714"/>
                <a:gd name="T27" fmla="*/ 651 h 5216"/>
                <a:gd name="T28" fmla="*/ 39 w 714"/>
                <a:gd name="T29" fmla="*/ 823 h 5216"/>
                <a:gd name="T30" fmla="*/ 41 w 714"/>
                <a:gd name="T31" fmla="*/ 961 h 5216"/>
                <a:gd name="T32" fmla="*/ 42 w 714"/>
                <a:gd name="T33" fmla="*/ 978 h 5216"/>
                <a:gd name="T34" fmla="*/ 44 w 714"/>
                <a:gd name="T35" fmla="*/ 982 h 5216"/>
                <a:gd name="T36" fmla="*/ 60 w 714"/>
                <a:gd name="T37" fmla="*/ 989 h 5216"/>
                <a:gd name="T38" fmla="*/ 118 w 714"/>
                <a:gd name="T39" fmla="*/ 988 h 5216"/>
                <a:gd name="T40" fmla="*/ 127 w 714"/>
                <a:gd name="T41" fmla="*/ 983 h 5216"/>
                <a:gd name="T42" fmla="*/ 132 w 714"/>
                <a:gd name="T43" fmla="*/ 985 h 5216"/>
                <a:gd name="T44" fmla="*/ 141 w 714"/>
                <a:gd name="T45" fmla="*/ 1002 h 5216"/>
                <a:gd name="T46" fmla="*/ 145 w 714"/>
                <a:gd name="T47" fmla="*/ 1022 h 5216"/>
                <a:gd name="T48" fmla="*/ 147 w 714"/>
                <a:gd name="T49" fmla="*/ 1044 h 5216"/>
                <a:gd name="T50" fmla="*/ 149 w 714"/>
                <a:gd name="T51" fmla="*/ 1068 h 5216"/>
                <a:gd name="T52" fmla="*/ 148 w 714"/>
                <a:gd name="T53" fmla="*/ 1116 h 5216"/>
                <a:gd name="T54" fmla="*/ 144 w 714"/>
                <a:gd name="T55" fmla="*/ 1148 h 5216"/>
                <a:gd name="T56" fmla="*/ 136 w 714"/>
                <a:gd name="T57" fmla="*/ 1167 h 5216"/>
                <a:gd name="T58" fmla="*/ 129 w 714"/>
                <a:gd name="T59" fmla="*/ 1174 h 5216"/>
                <a:gd name="T60" fmla="*/ 64 w 714"/>
                <a:gd name="T61" fmla="*/ 1177 h 5216"/>
                <a:gd name="T62" fmla="*/ 27 w 714"/>
                <a:gd name="T63" fmla="*/ 1145 h 5216"/>
                <a:gd name="T64" fmla="*/ 15 w 714"/>
                <a:gd name="T65" fmla="*/ 1112 h 5216"/>
                <a:gd name="T66" fmla="*/ 7 w 714"/>
                <a:gd name="T67" fmla="*/ 1054 h 5216"/>
                <a:gd name="T68" fmla="*/ 1 w 714"/>
                <a:gd name="T69" fmla="*/ 921 h 5216"/>
                <a:gd name="T70" fmla="*/ 3 w 714"/>
                <a:gd name="T71" fmla="*/ 541 h 5216"/>
                <a:gd name="T72" fmla="*/ 5 w 714"/>
                <a:gd name="T73" fmla="*/ 233 h 5216"/>
                <a:gd name="T74" fmla="*/ 3 w 714"/>
                <a:gd name="T75" fmla="*/ 132 h 5216"/>
                <a:gd name="T76" fmla="*/ 4 w 714"/>
                <a:gd name="T77" fmla="*/ 73 h 5216"/>
                <a:gd name="T78" fmla="*/ 9 w 714"/>
                <a:gd name="T79" fmla="*/ 34 h 5216"/>
                <a:gd name="T80" fmla="*/ 18 w 714"/>
                <a:gd name="T81" fmla="*/ 16 h 5216"/>
                <a:gd name="T82" fmla="*/ 27 w 714"/>
                <a:gd name="T83" fmla="*/ 18 h 5216"/>
                <a:gd name="T84" fmla="*/ 33 w 714"/>
                <a:gd name="T85" fmla="*/ 33 h 5216"/>
                <a:gd name="T86" fmla="*/ 78 w 714"/>
                <a:gd name="T87" fmla="*/ 1 h 5216"/>
                <a:gd name="T88" fmla="*/ 116 w 714"/>
                <a:gd name="T89" fmla="*/ 8 h 5216"/>
                <a:gd name="T90" fmla="*/ 137 w 714"/>
                <a:gd name="T91" fmla="*/ 27 h 5216"/>
                <a:gd name="T92" fmla="*/ 152 w 714"/>
                <a:gd name="T93" fmla="*/ 56 h 5216"/>
                <a:gd name="T94" fmla="*/ 158 w 714"/>
                <a:gd name="T95" fmla="*/ 81 h 5216"/>
                <a:gd name="T96" fmla="*/ 160 w 714"/>
                <a:gd name="T97" fmla="*/ 113 h 5216"/>
                <a:gd name="T98" fmla="*/ 161 w 714"/>
                <a:gd name="T99" fmla="*/ 152 h 5216"/>
                <a:gd name="T100" fmla="*/ 157 w 714"/>
                <a:gd name="T101" fmla="*/ 192 h 5216"/>
                <a:gd name="T102" fmla="*/ 152 w 714"/>
                <a:gd name="T103" fmla="*/ 215 h 5216"/>
                <a:gd name="T104" fmla="*/ 147 w 714"/>
                <a:gd name="T105" fmla="*/ 225 h 5216"/>
                <a:gd name="T106" fmla="*/ 142 w 714"/>
                <a:gd name="T107" fmla="*/ 228 h 52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14"/>
                <a:gd name="T163" fmla="*/ 0 h 5216"/>
                <a:gd name="T164" fmla="*/ 714 w 714"/>
                <a:gd name="T165" fmla="*/ 5216 h 52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14" h="5216">
                  <a:moveTo>
                    <a:pt x="628" y="1010"/>
                  </a:moveTo>
                  <a:lnTo>
                    <a:pt x="625" y="1010"/>
                  </a:lnTo>
                  <a:lnTo>
                    <a:pt x="622" y="1009"/>
                  </a:lnTo>
                  <a:lnTo>
                    <a:pt x="619" y="1009"/>
                  </a:lnTo>
                  <a:lnTo>
                    <a:pt x="615" y="1004"/>
                  </a:lnTo>
                  <a:lnTo>
                    <a:pt x="612" y="1003"/>
                  </a:lnTo>
                  <a:lnTo>
                    <a:pt x="609" y="998"/>
                  </a:lnTo>
                  <a:lnTo>
                    <a:pt x="605" y="993"/>
                  </a:lnTo>
                  <a:lnTo>
                    <a:pt x="602" y="987"/>
                  </a:lnTo>
                  <a:lnTo>
                    <a:pt x="575" y="955"/>
                  </a:lnTo>
                  <a:lnTo>
                    <a:pt x="551" y="928"/>
                  </a:lnTo>
                  <a:lnTo>
                    <a:pt x="502" y="883"/>
                  </a:lnTo>
                  <a:lnTo>
                    <a:pt x="478" y="866"/>
                  </a:lnTo>
                  <a:lnTo>
                    <a:pt x="454" y="853"/>
                  </a:lnTo>
                  <a:lnTo>
                    <a:pt x="430" y="841"/>
                  </a:lnTo>
                  <a:lnTo>
                    <a:pt x="406" y="838"/>
                  </a:lnTo>
                  <a:lnTo>
                    <a:pt x="383" y="836"/>
                  </a:lnTo>
                  <a:lnTo>
                    <a:pt x="358" y="843"/>
                  </a:lnTo>
                  <a:lnTo>
                    <a:pt x="333" y="851"/>
                  </a:lnTo>
                  <a:lnTo>
                    <a:pt x="307" y="863"/>
                  </a:lnTo>
                  <a:lnTo>
                    <a:pt x="280" y="880"/>
                  </a:lnTo>
                  <a:lnTo>
                    <a:pt x="252" y="902"/>
                  </a:lnTo>
                  <a:lnTo>
                    <a:pt x="223" y="929"/>
                  </a:lnTo>
                  <a:lnTo>
                    <a:pt x="193" y="961"/>
                  </a:lnTo>
                  <a:lnTo>
                    <a:pt x="188" y="2170"/>
                  </a:lnTo>
                  <a:lnTo>
                    <a:pt x="430" y="2086"/>
                  </a:lnTo>
                  <a:lnTo>
                    <a:pt x="527" y="2051"/>
                  </a:lnTo>
                  <a:lnTo>
                    <a:pt x="559" y="2045"/>
                  </a:lnTo>
                  <a:lnTo>
                    <a:pt x="575" y="2041"/>
                  </a:lnTo>
                  <a:lnTo>
                    <a:pt x="580" y="2042"/>
                  </a:lnTo>
                  <a:lnTo>
                    <a:pt x="590" y="2043"/>
                  </a:lnTo>
                  <a:lnTo>
                    <a:pt x="598" y="2048"/>
                  </a:lnTo>
                  <a:lnTo>
                    <a:pt x="607" y="2059"/>
                  </a:lnTo>
                  <a:lnTo>
                    <a:pt x="615" y="2075"/>
                  </a:lnTo>
                  <a:lnTo>
                    <a:pt x="622" y="2091"/>
                  </a:lnTo>
                  <a:lnTo>
                    <a:pt x="630" y="2111"/>
                  </a:lnTo>
                  <a:lnTo>
                    <a:pt x="636" y="2137"/>
                  </a:lnTo>
                  <a:lnTo>
                    <a:pt x="643" y="2162"/>
                  </a:lnTo>
                  <a:lnTo>
                    <a:pt x="646" y="2177"/>
                  </a:lnTo>
                  <a:lnTo>
                    <a:pt x="649" y="2193"/>
                  </a:lnTo>
                  <a:lnTo>
                    <a:pt x="652" y="2208"/>
                  </a:lnTo>
                  <a:lnTo>
                    <a:pt x="654" y="2223"/>
                  </a:lnTo>
                  <a:lnTo>
                    <a:pt x="657" y="2243"/>
                  </a:lnTo>
                  <a:lnTo>
                    <a:pt x="659" y="2258"/>
                  </a:lnTo>
                  <a:lnTo>
                    <a:pt x="661" y="2278"/>
                  </a:lnTo>
                  <a:lnTo>
                    <a:pt x="662" y="2298"/>
                  </a:lnTo>
                  <a:lnTo>
                    <a:pt x="664" y="2318"/>
                  </a:lnTo>
                  <a:lnTo>
                    <a:pt x="665" y="2338"/>
                  </a:lnTo>
                  <a:lnTo>
                    <a:pt x="666" y="2358"/>
                  </a:lnTo>
                  <a:lnTo>
                    <a:pt x="667" y="2378"/>
                  </a:lnTo>
                  <a:lnTo>
                    <a:pt x="669" y="2423"/>
                  </a:lnTo>
                  <a:lnTo>
                    <a:pt x="669" y="2472"/>
                  </a:lnTo>
                  <a:lnTo>
                    <a:pt x="669" y="2517"/>
                  </a:lnTo>
                  <a:lnTo>
                    <a:pt x="668" y="2557"/>
                  </a:lnTo>
                  <a:lnTo>
                    <a:pt x="666" y="2596"/>
                  </a:lnTo>
                  <a:lnTo>
                    <a:pt x="664" y="2636"/>
                  </a:lnTo>
                  <a:lnTo>
                    <a:pt x="661" y="2670"/>
                  </a:lnTo>
                  <a:lnTo>
                    <a:pt x="658" y="2699"/>
                  </a:lnTo>
                  <a:lnTo>
                    <a:pt x="654" y="2729"/>
                  </a:lnTo>
                  <a:lnTo>
                    <a:pt x="650" y="2753"/>
                  </a:lnTo>
                  <a:lnTo>
                    <a:pt x="644" y="2777"/>
                  </a:lnTo>
                  <a:lnTo>
                    <a:pt x="639" y="2802"/>
                  </a:lnTo>
                  <a:lnTo>
                    <a:pt x="632" y="2821"/>
                  </a:lnTo>
                  <a:lnTo>
                    <a:pt x="625" y="2835"/>
                  </a:lnTo>
                  <a:lnTo>
                    <a:pt x="618" y="2849"/>
                  </a:lnTo>
                  <a:lnTo>
                    <a:pt x="609" y="2858"/>
                  </a:lnTo>
                  <a:lnTo>
                    <a:pt x="600" y="2867"/>
                  </a:lnTo>
                  <a:lnTo>
                    <a:pt x="591" y="2876"/>
                  </a:lnTo>
                  <a:lnTo>
                    <a:pt x="575" y="2875"/>
                  </a:lnTo>
                  <a:lnTo>
                    <a:pt x="575" y="2879"/>
                  </a:lnTo>
                  <a:lnTo>
                    <a:pt x="442" y="2920"/>
                  </a:lnTo>
                  <a:lnTo>
                    <a:pt x="177" y="3013"/>
                  </a:lnTo>
                  <a:lnTo>
                    <a:pt x="173" y="3637"/>
                  </a:lnTo>
                  <a:lnTo>
                    <a:pt x="174" y="3905"/>
                  </a:lnTo>
                  <a:lnTo>
                    <a:pt x="175" y="4014"/>
                  </a:lnTo>
                  <a:lnTo>
                    <a:pt x="177" y="4109"/>
                  </a:lnTo>
                  <a:lnTo>
                    <a:pt x="179" y="4188"/>
                  </a:lnTo>
                  <a:lnTo>
                    <a:pt x="181" y="4248"/>
                  </a:lnTo>
                  <a:lnTo>
                    <a:pt x="182" y="4273"/>
                  </a:lnTo>
                  <a:lnTo>
                    <a:pt x="184" y="4293"/>
                  </a:lnTo>
                  <a:lnTo>
                    <a:pt x="185" y="4313"/>
                  </a:lnTo>
                  <a:lnTo>
                    <a:pt x="186" y="4318"/>
                  </a:lnTo>
                  <a:lnTo>
                    <a:pt x="187" y="4323"/>
                  </a:lnTo>
                  <a:lnTo>
                    <a:pt x="188" y="4323"/>
                  </a:lnTo>
                  <a:lnTo>
                    <a:pt x="188" y="4328"/>
                  </a:lnTo>
                  <a:lnTo>
                    <a:pt x="190" y="4333"/>
                  </a:lnTo>
                  <a:lnTo>
                    <a:pt x="192" y="4338"/>
                  </a:lnTo>
                  <a:lnTo>
                    <a:pt x="195" y="4339"/>
                  </a:lnTo>
                  <a:lnTo>
                    <a:pt x="201" y="4349"/>
                  </a:lnTo>
                  <a:lnTo>
                    <a:pt x="210" y="4355"/>
                  </a:lnTo>
                  <a:lnTo>
                    <a:pt x="221" y="4361"/>
                  </a:lnTo>
                  <a:lnTo>
                    <a:pt x="233" y="4362"/>
                  </a:lnTo>
                  <a:lnTo>
                    <a:pt x="266" y="4371"/>
                  </a:lnTo>
                  <a:lnTo>
                    <a:pt x="381" y="4372"/>
                  </a:lnTo>
                  <a:lnTo>
                    <a:pt x="497" y="4374"/>
                  </a:lnTo>
                  <a:lnTo>
                    <a:pt x="504" y="4375"/>
                  </a:lnTo>
                  <a:lnTo>
                    <a:pt x="512" y="4371"/>
                  </a:lnTo>
                  <a:lnTo>
                    <a:pt x="522" y="4367"/>
                  </a:lnTo>
                  <a:lnTo>
                    <a:pt x="533" y="4358"/>
                  </a:lnTo>
                  <a:lnTo>
                    <a:pt x="539" y="4354"/>
                  </a:lnTo>
                  <a:lnTo>
                    <a:pt x="544" y="4349"/>
                  </a:lnTo>
                  <a:lnTo>
                    <a:pt x="554" y="4346"/>
                  </a:lnTo>
                  <a:lnTo>
                    <a:pt x="562" y="4346"/>
                  </a:lnTo>
                  <a:lnTo>
                    <a:pt x="569" y="4347"/>
                  </a:lnTo>
                  <a:lnTo>
                    <a:pt x="575" y="4348"/>
                  </a:lnTo>
                  <a:lnTo>
                    <a:pt x="578" y="4348"/>
                  </a:lnTo>
                  <a:lnTo>
                    <a:pt x="586" y="4354"/>
                  </a:lnTo>
                  <a:lnTo>
                    <a:pt x="595" y="4364"/>
                  </a:lnTo>
                  <a:lnTo>
                    <a:pt x="603" y="4375"/>
                  </a:lnTo>
                  <a:lnTo>
                    <a:pt x="611" y="4391"/>
                  </a:lnTo>
                  <a:lnTo>
                    <a:pt x="618" y="4407"/>
                  </a:lnTo>
                  <a:lnTo>
                    <a:pt x="624" y="4427"/>
                  </a:lnTo>
                  <a:lnTo>
                    <a:pt x="631" y="4452"/>
                  </a:lnTo>
                  <a:lnTo>
                    <a:pt x="634" y="4468"/>
                  </a:lnTo>
                  <a:lnTo>
                    <a:pt x="638" y="4483"/>
                  </a:lnTo>
                  <a:lnTo>
                    <a:pt x="641" y="4498"/>
                  </a:lnTo>
                  <a:lnTo>
                    <a:pt x="644" y="4518"/>
                  </a:lnTo>
                  <a:lnTo>
                    <a:pt x="646" y="4533"/>
                  </a:lnTo>
                  <a:lnTo>
                    <a:pt x="649" y="4554"/>
                  </a:lnTo>
                  <a:lnTo>
                    <a:pt x="651" y="4574"/>
                  </a:lnTo>
                  <a:lnTo>
                    <a:pt x="653" y="4594"/>
                  </a:lnTo>
                  <a:lnTo>
                    <a:pt x="654" y="4614"/>
                  </a:lnTo>
                  <a:lnTo>
                    <a:pt x="656" y="4634"/>
                  </a:lnTo>
                  <a:lnTo>
                    <a:pt x="657" y="4654"/>
                  </a:lnTo>
                  <a:lnTo>
                    <a:pt x="658" y="4678"/>
                  </a:lnTo>
                  <a:lnTo>
                    <a:pt x="659" y="4698"/>
                  </a:lnTo>
                  <a:lnTo>
                    <a:pt x="660" y="4723"/>
                  </a:lnTo>
                  <a:lnTo>
                    <a:pt x="660" y="4773"/>
                  </a:lnTo>
                  <a:lnTo>
                    <a:pt x="660" y="4818"/>
                  </a:lnTo>
                  <a:lnTo>
                    <a:pt x="659" y="4857"/>
                  </a:lnTo>
                  <a:lnTo>
                    <a:pt x="657" y="4892"/>
                  </a:lnTo>
                  <a:lnTo>
                    <a:pt x="656" y="4931"/>
                  </a:lnTo>
                  <a:lnTo>
                    <a:pt x="653" y="4961"/>
                  </a:lnTo>
                  <a:lnTo>
                    <a:pt x="650" y="4995"/>
                  </a:lnTo>
                  <a:lnTo>
                    <a:pt x="646" y="5019"/>
                  </a:lnTo>
                  <a:lnTo>
                    <a:pt x="642" y="5049"/>
                  </a:lnTo>
                  <a:lnTo>
                    <a:pt x="637" y="5073"/>
                  </a:lnTo>
                  <a:lnTo>
                    <a:pt x="632" y="5092"/>
                  </a:lnTo>
                  <a:lnTo>
                    <a:pt x="626" y="5112"/>
                  </a:lnTo>
                  <a:lnTo>
                    <a:pt x="620" y="5131"/>
                  </a:lnTo>
                  <a:lnTo>
                    <a:pt x="612" y="5145"/>
                  </a:lnTo>
                  <a:lnTo>
                    <a:pt x="605" y="5159"/>
                  </a:lnTo>
                  <a:lnTo>
                    <a:pt x="596" y="5168"/>
                  </a:lnTo>
                  <a:lnTo>
                    <a:pt x="587" y="5177"/>
                  </a:lnTo>
                  <a:lnTo>
                    <a:pt x="575" y="5181"/>
                  </a:lnTo>
                  <a:lnTo>
                    <a:pt x="575" y="5186"/>
                  </a:lnTo>
                  <a:lnTo>
                    <a:pt x="570" y="5190"/>
                  </a:lnTo>
                  <a:lnTo>
                    <a:pt x="548" y="5198"/>
                  </a:lnTo>
                  <a:lnTo>
                    <a:pt x="492" y="5212"/>
                  </a:lnTo>
                  <a:lnTo>
                    <a:pt x="420" y="5215"/>
                  </a:lnTo>
                  <a:lnTo>
                    <a:pt x="331" y="5211"/>
                  </a:lnTo>
                  <a:lnTo>
                    <a:pt x="283" y="5201"/>
                  </a:lnTo>
                  <a:lnTo>
                    <a:pt x="238" y="5186"/>
                  </a:lnTo>
                  <a:lnTo>
                    <a:pt x="198" y="5157"/>
                  </a:lnTo>
                  <a:lnTo>
                    <a:pt x="163" y="5129"/>
                  </a:lnTo>
                  <a:lnTo>
                    <a:pt x="133" y="5086"/>
                  </a:lnTo>
                  <a:lnTo>
                    <a:pt x="119" y="5060"/>
                  </a:lnTo>
                  <a:lnTo>
                    <a:pt x="106" y="5039"/>
                  </a:lnTo>
                  <a:lnTo>
                    <a:pt x="95" y="5008"/>
                  </a:lnTo>
                  <a:lnTo>
                    <a:pt x="85" y="4982"/>
                  </a:lnTo>
                  <a:lnTo>
                    <a:pt x="75" y="4951"/>
                  </a:lnTo>
                  <a:lnTo>
                    <a:pt x="67" y="4916"/>
                  </a:lnTo>
                  <a:lnTo>
                    <a:pt x="59" y="4875"/>
                  </a:lnTo>
                  <a:lnTo>
                    <a:pt x="51" y="4830"/>
                  </a:lnTo>
                  <a:lnTo>
                    <a:pt x="44" y="4780"/>
                  </a:lnTo>
                  <a:lnTo>
                    <a:pt x="38" y="4719"/>
                  </a:lnTo>
                  <a:lnTo>
                    <a:pt x="32" y="4659"/>
                  </a:lnTo>
                  <a:lnTo>
                    <a:pt x="26" y="4589"/>
                  </a:lnTo>
                  <a:lnTo>
                    <a:pt x="21" y="4519"/>
                  </a:lnTo>
                  <a:lnTo>
                    <a:pt x="17" y="4440"/>
                  </a:lnTo>
                  <a:lnTo>
                    <a:pt x="9" y="4265"/>
                  </a:lnTo>
                  <a:lnTo>
                    <a:pt x="4" y="4071"/>
                  </a:lnTo>
                  <a:lnTo>
                    <a:pt x="1" y="3858"/>
                  </a:lnTo>
                  <a:lnTo>
                    <a:pt x="0" y="3619"/>
                  </a:lnTo>
                  <a:lnTo>
                    <a:pt x="1" y="3391"/>
                  </a:lnTo>
                  <a:lnTo>
                    <a:pt x="3" y="3109"/>
                  </a:lnTo>
                  <a:lnTo>
                    <a:pt x="12" y="2391"/>
                  </a:lnTo>
                  <a:lnTo>
                    <a:pt x="21" y="1672"/>
                  </a:lnTo>
                  <a:lnTo>
                    <a:pt x="23" y="1390"/>
                  </a:lnTo>
                  <a:lnTo>
                    <a:pt x="24" y="1162"/>
                  </a:lnTo>
                  <a:lnTo>
                    <a:pt x="24" y="1102"/>
                  </a:lnTo>
                  <a:lnTo>
                    <a:pt x="23" y="1028"/>
                  </a:lnTo>
                  <a:lnTo>
                    <a:pt x="21" y="943"/>
                  </a:lnTo>
                  <a:lnTo>
                    <a:pt x="18" y="844"/>
                  </a:lnTo>
                  <a:lnTo>
                    <a:pt x="15" y="744"/>
                  </a:lnTo>
                  <a:lnTo>
                    <a:pt x="14" y="660"/>
                  </a:lnTo>
                  <a:lnTo>
                    <a:pt x="12" y="585"/>
                  </a:lnTo>
                  <a:lnTo>
                    <a:pt x="12" y="526"/>
                  </a:lnTo>
                  <a:lnTo>
                    <a:pt x="12" y="471"/>
                  </a:lnTo>
                  <a:lnTo>
                    <a:pt x="13" y="416"/>
                  </a:lnTo>
                  <a:lnTo>
                    <a:pt x="15" y="367"/>
                  </a:lnTo>
                  <a:lnTo>
                    <a:pt x="17" y="323"/>
                  </a:lnTo>
                  <a:lnTo>
                    <a:pt x="20" y="278"/>
                  </a:lnTo>
                  <a:lnTo>
                    <a:pt x="24" y="244"/>
                  </a:lnTo>
                  <a:lnTo>
                    <a:pt x="29" y="210"/>
                  </a:lnTo>
                  <a:lnTo>
                    <a:pt x="34" y="176"/>
                  </a:lnTo>
                  <a:lnTo>
                    <a:pt x="39" y="151"/>
                  </a:lnTo>
                  <a:lnTo>
                    <a:pt x="46" y="127"/>
                  </a:lnTo>
                  <a:lnTo>
                    <a:pt x="53" y="108"/>
                  </a:lnTo>
                  <a:lnTo>
                    <a:pt x="61" y="94"/>
                  </a:lnTo>
                  <a:lnTo>
                    <a:pt x="69" y="80"/>
                  </a:lnTo>
                  <a:lnTo>
                    <a:pt x="78" y="71"/>
                  </a:lnTo>
                  <a:lnTo>
                    <a:pt x="88" y="67"/>
                  </a:lnTo>
                  <a:lnTo>
                    <a:pt x="98" y="68"/>
                  </a:lnTo>
                  <a:lnTo>
                    <a:pt x="105" y="69"/>
                  </a:lnTo>
                  <a:lnTo>
                    <a:pt x="111" y="74"/>
                  </a:lnTo>
                  <a:lnTo>
                    <a:pt x="118" y="80"/>
                  </a:lnTo>
                  <a:lnTo>
                    <a:pt x="124" y="91"/>
                  </a:lnTo>
                  <a:lnTo>
                    <a:pt x="130" y="101"/>
                  </a:lnTo>
                  <a:lnTo>
                    <a:pt x="136" y="112"/>
                  </a:lnTo>
                  <a:lnTo>
                    <a:pt x="142" y="127"/>
                  </a:lnTo>
                  <a:lnTo>
                    <a:pt x="148" y="148"/>
                  </a:lnTo>
                  <a:lnTo>
                    <a:pt x="218" y="80"/>
                  </a:lnTo>
                  <a:lnTo>
                    <a:pt x="252" y="54"/>
                  </a:lnTo>
                  <a:lnTo>
                    <a:pt x="285" y="33"/>
                  </a:lnTo>
                  <a:lnTo>
                    <a:pt x="317" y="16"/>
                  </a:lnTo>
                  <a:lnTo>
                    <a:pt x="348" y="4"/>
                  </a:lnTo>
                  <a:lnTo>
                    <a:pt x="378" y="2"/>
                  </a:lnTo>
                  <a:lnTo>
                    <a:pt x="407" y="0"/>
                  </a:lnTo>
                  <a:lnTo>
                    <a:pt x="445" y="9"/>
                  </a:lnTo>
                  <a:lnTo>
                    <a:pt x="480" y="18"/>
                  </a:lnTo>
                  <a:lnTo>
                    <a:pt x="514" y="36"/>
                  </a:lnTo>
                  <a:lnTo>
                    <a:pt x="546" y="59"/>
                  </a:lnTo>
                  <a:lnTo>
                    <a:pt x="575" y="82"/>
                  </a:lnTo>
                  <a:lnTo>
                    <a:pt x="576" y="87"/>
                  </a:lnTo>
                  <a:lnTo>
                    <a:pt x="606" y="120"/>
                  </a:lnTo>
                  <a:lnTo>
                    <a:pt x="632" y="157"/>
                  </a:lnTo>
                  <a:lnTo>
                    <a:pt x="656" y="199"/>
                  </a:lnTo>
                  <a:lnTo>
                    <a:pt x="663" y="215"/>
                  </a:lnTo>
                  <a:lnTo>
                    <a:pt x="669" y="230"/>
                  </a:lnTo>
                  <a:lnTo>
                    <a:pt x="675" y="246"/>
                  </a:lnTo>
                  <a:lnTo>
                    <a:pt x="681" y="266"/>
                  </a:lnTo>
                  <a:lnTo>
                    <a:pt x="686" y="287"/>
                  </a:lnTo>
                  <a:lnTo>
                    <a:pt x="691" y="307"/>
                  </a:lnTo>
                  <a:lnTo>
                    <a:pt x="695" y="332"/>
                  </a:lnTo>
                  <a:lnTo>
                    <a:pt x="699" y="357"/>
                  </a:lnTo>
                  <a:lnTo>
                    <a:pt x="702" y="383"/>
                  </a:lnTo>
                  <a:lnTo>
                    <a:pt x="705" y="408"/>
                  </a:lnTo>
                  <a:lnTo>
                    <a:pt x="707" y="438"/>
                  </a:lnTo>
                  <a:lnTo>
                    <a:pt x="709" y="468"/>
                  </a:lnTo>
                  <a:lnTo>
                    <a:pt x="711" y="498"/>
                  </a:lnTo>
                  <a:lnTo>
                    <a:pt x="712" y="527"/>
                  </a:lnTo>
                  <a:lnTo>
                    <a:pt x="713" y="562"/>
                  </a:lnTo>
                  <a:lnTo>
                    <a:pt x="713" y="597"/>
                  </a:lnTo>
                  <a:lnTo>
                    <a:pt x="713" y="637"/>
                  </a:lnTo>
                  <a:lnTo>
                    <a:pt x="712" y="671"/>
                  </a:lnTo>
                  <a:lnTo>
                    <a:pt x="710" y="711"/>
                  </a:lnTo>
                  <a:lnTo>
                    <a:pt x="708" y="745"/>
                  </a:lnTo>
                  <a:lnTo>
                    <a:pt x="705" y="780"/>
                  </a:lnTo>
                  <a:lnTo>
                    <a:pt x="701" y="814"/>
                  </a:lnTo>
                  <a:lnTo>
                    <a:pt x="696" y="848"/>
                  </a:lnTo>
                  <a:lnTo>
                    <a:pt x="691" y="877"/>
                  </a:lnTo>
                  <a:lnTo>
                    <a:pt x="684" y="911"/>
                  </a:lnTo>
                  <a:lnTo>
                    <a:pt x="681" y="926"/>
                  </a:lnTo>
                  <a:lnTo>
                    <a:pt x="678" y="936"/>
                  </a:lnTo>
                  <a:lnTo>
                    <a:pt x="674" y="950"/>
                  </a:lnTo>
                  <a:lnTo>
                    <a:pt x="670" y="960"/>
                  </a:lnTo>
                  <a:lnTo>
                    <a:pt x="666" y="969"/>
                  </a:lnTo>
                  <a:lnTo>
                    <a:pt x="663" y="979"/>
                  </a:lnTo>
                  <a:lnTo>
                    <a:pt x="659" y="988"/>
                  </a:lnTo>
                  <a:lnTo>
                    <a:pt x="654" y="993"/>
                  </a:lnTo>
                  <a:lnTo>
                    <a:pt x="650" y="997"/>
                  </a:lnTo>
                  <a:lnTo>
                    <a:pt x="646" y="1002"/>
                  </a:lnTo>
                  <a:lnTo>
                    <a:pt x="642" y="1006"/>
                  </a:lnTo>
                  <a:lnTo>
                    <a:pt x="637" y="1011"/>
                  </a:lnTo>
                  <a:lnTo>
                    <a:pt x="628" y="1010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6" name="Freeform 12"/>
            <p:cNvSpPr>
              <a:spLocks noChangeArrowheads="1"/>
            </p:cNvSpPr>
            <p:nvPr/>
          </p:nvSpPr>
          <p:spPr bwMode="auto">
            <a:xfrm>
              <a:off x="3217" y="236"/>
              <a:ext cx="137" cy="1101"/>
            </a:xfrm>
            <a:custGeom>
              <a:avLst/>
              <a:gdLst>
                <a:gd name="T0" fmla="*/ 45 w 610"/>
                <a:gd name="T1" fmla="*/ 698 h 4869"/>
                <a:gd name="T2" fmla="*/ 37 w 610"/>
                <a:gd name="T3" fmla="*/ 1022 h 4869"/>
                <a:gd name="T4" fmla="*/ 35 w 610"/>
                <a:gd name="T5" fmla="*/ 1043 h 4869"/>
                <a:gd name="T6" fmla="*/ 34 w 610"/>
                <a:gd name="T7" fmla="*/ 1054 h 4869"/>
                <a:gd name="T8" fmla="*/ 31 w 610"/>
                <a:gd name="T9" fmla="*/ 1075 h 4869"/>
                <a:gd name="T10" fmla="*/ 29 w 610"/>
                <a:gd name="T11" fmla="*/ 1087 h 4869"/>
                <a:gd name="T12" fmla="*/ 26 w 610"/>
                <a:gd name="T13" fmla="*/ 1092 h 4869"/>
                <a:gd name="T14" fmla="*/ 24 w 610"/>
                <a:gd name="T15" fmla="*/ 1098 h 4869"/>
                <a:gd name="T16" fmla="*/ 20 w 610"/>
                <a:gd name="T17" fmla="*/ 1101 h 4869"/>
                <a:gd name="T18" fmla="*/ 14 w 610"/>
                <a:gd name="T19" fmla="*/ 1099 h 4869"/>
                <a:gd name="T20" fmla="*/ 9 w 610"/>
                <a:gd name="T21" fmla="*/ 1089 h 4869"/>
                <a:gd name="T22" fmla="*/ 5 w 610"/>
                <a:gd name="T23" fmla="*/ 1073 h 4869"/>
                <a:gd name="T24" fmla="*/ 2 w 610"/>
                <a:gd name="T25" fmla="*/ 1052 h 4869"/>
                <a:gd name="T26" fmla="*/ 0 w 610"/>
                <a:gd name="T27" fmla="*/ 1027 h 4869"/>
                <a:gd name="T28" fmla="*/ 0 w 610"/>
                <a:gd name="T29" fmla="*/ 816 h 4869"/>
                <a:gd name="T30" fmla="*/ 3 w 610"/>
                <a:gd name="T31" fmla="*/ 499 h 4869"/>
                <a:gd name="T32" fmla="*/ 5 w 610"/>
                <a:gd name="T33" fmla="*/ 180 h 4869"/>
                <a:gd name="T34" fmla="*/ 7 w 610"/>
                <a:gd name="T35" fmla="*/ 101 h 4869"/>
                <a:gd name="T36" fmla="*/ 9 w 610"/>
                <a:gd name="T37" fmla="*/ 59 h 4869"/>
                <a:gd name="T38" fmla="*/ 13 w 610"/>
                <a:gd name="T39" fmla="*/ 29 h 4869"/>
                <a:gd name="T40" fmla="*/ 19 w 610"/>
                <a:gd name="T41" fmla="*/ 13 h 4869"/>
                <a:gd name="T42" fmla="*/ 26 w 610"/>
                <a:gd name="T43" fmla="*/ 9 h 4869"/>
                <a:gd name="T44" fmla="*/ 31 w 610"/>
                <a:gd name="T45" fmla="*/ 4 h 4869"/>
                <a:gd name="T46" fmla="*/ 43 w 610"/>
                <a:gd name="T47" fmla="*/ 0 h 4869"/>
                <a:gd name="T48" fmla="*/ 66 w 610"/>
                <a:gd name="T49" fmla="*/ 2 h 4869"/>
                <a:gd name="T50" fmla="*/ 85 w 610"/>
                <a:gd name="T51" fmla="*/ 25 h 4869"/>
                <a:gd name="T52" fmla="*/ 104 w 610"/>
                <a:gd name="T53" fmla="*/ 72 h 4869"/>
                <a:gd name="T54" fmla="*/ 119 w 610"/>
                <a:gd name="T55" fmla="*/ 132 h 4869"/>
                <a:gd name="T56" fmla="*/ 126 w 610"/>
                <a:gd name="T57" fmla="*/ 174 h 4869"/>
                <a:gd name="T58" fmla="*/ 132 w 610"/>
                <a:gd name="T59" fmla="*/ 219 h 4869"/>
                <a:gd name="T60" fmla="*/ 135 w 610"/>
                <a:gd name="T61" fmla="*/ 267 h 4869"/>
                <a:gd name="T62" fmla="*/ 137 w 610"/>
                <a:gd name="T63" fmla="*/ 317 h 4869"/>
                <a:gd name="T64" fmla="*/ 136 w 610"/>
                <a:gd name="T65" fmla="*/ 378 h 4869"/>
                <a:gd name="T66" fmla="*/ 134 w 610"/>
                <a:gd name="T67" fmla="*/ 438 h 4869"/>
                <a:gd name="T68" fmla="*/ 130 w 610"/>
                <a:gd name="T69" fmla="*/ 494 h 4869"/>
                <a:gd name="T70" fmla="*/ 124 w 610"/>
                <a:gd name="T71" fmla="*/ 543 h 4869"/>
                <a:gd name="T72" fmla="*/ 115 w 610"/>
                <a:gd name="T73" fmla="*/ 588 h 4869"/>
                <a:gd name="T74" fmla="*/ 102 w 610"/>
                <a:gd name="T75" fmla="*/ 635 h 4869"/>
                <a:gd name="T76" fmla="*/ 81 w 610"/>
                <a:gd name="T77" fmla="*/ 681 h 4869"/>
                <a:gd name="T78" fmla="*/ 57 w 610"/>
                <a:gd name="T79" fmla="*/ 700 h 4869"/>
                <a:gd name="T80" fmla="*/ 48 w 610"/>
                <a:gd name="T81" fmla="*/ 177 h 4869"/>
                <a:gd name="T82" fmla="*/ 44 w 610"/>
                <a:gd name="T83" fmla="*/ 178 h 4869"/>
                <a:gd name="T84" fmla="*/ 42 w 610"/>
                <a:gd name="T85" fmla="*/ 320 h 4869"/>
                <a:gd name="T86" fmla="*/ 45 w 610"/>
                <a:gd name="T87" fmla="*/ 520 h 4869"/>
                <a:gd name="T88" fmla="*/ 49 w 610"/>
                <a:gd name="T89" fmla="*/ 521 h 4869"/>
                <a:gd name="T90" fmla="*/ 64 w 610"/>
                <a:gd name="T91" fmla="*/ 516 h 4869"/>
                <a:gd name="T92" fmla="*/ 77 w 610"/>
                <a:gd name="T93" fmla="*/ 495 h 4869"/>
                <a:gd name="T94" fmla="*/ 87 w 610"/>
                <a:gd name="T95" fmla="*/ 467 h 4869"/>
                <a:gd name="T96" fmla="*/ 92 w 610"/>
                <a:gd name="T97" fmla="*/ 445 h 4869"/>
                <a:gd name="T98" fmla="*/ 95 w 610"/>
                <a:gd name="T99" fmla="*/ 421 h 4869"/>
                <a:gd name="T100" fmla="*/ 98 w 610"/>
                <a:gd name="T101" fmla="*/ 393 h 4869"/>
                <a:gd name="T102" fmla="*/ 100 w 610"/>
                <a:gd name="T103" fmla="*/ 364 h 4869"/>
                <a:gd name="T104" fmla="*/ 100 w 610"/>
                <a:gd name="T105" fmla="*/ 332 h 4869"/>
                <a:gd name="T106" fmla="*/ 100 w 610"/>
                <a:gd name="T107" fmla="*/ 310 h 4869"/>
                <a:gd name="T108" fmla="*/ 98 w 610"/>
                <a:gd name="T109" fmla="*/ 289 h 4869"/>
                <a:gd name="T110" fmla="*/ 96 w 610"/>
                <a:gd name="T111" fmla="*/ 270 h 4869"/>
                <a:gd name="T112" fmla="*/ 92 w 610"/>
                <a:gd name="T113" fmla="*/ 250 h 4869"/>
                <a:gd name="T114" fmla="*/ 82 w 610"/>
                <a:gd name="T115" fmla="*/ 214 h 4869"/>
                <a:gd name="T116" fmla="*/ 71 w 610"/>
                <a:gd name="T117" fmla="*/ 191 h 4869"/>
                <a:gd name="T118" fmla="*/ 60 w 610"/>
                <a:gd name="T119" fmla="*/ 180 h 486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10"/>
                <a:gd name="T181" fmla="*/ 0 h 4869"/>
                <a:gd name="T182" fmla="*/ 610 w 610"/>
                <a:gd name="T183" fmla="*/ 4869 h 486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10" h="4869">
                  <a:moveTo>
                    <a:pt x="218" y="3095"/>
                  </a:moveTo>
                  <a:lnTo>
                    <a:pt x="211" y="3094"/>
                  </a:lnTo>
                  <a:lnTo>
                    <a:pt x="200" y="3088"/>
                  </a:lnTo>
                  <a:lnTo>
                    <a:pt x="166" y="3070"/>
                  </a:lnTo>
                  <a:lnTo>
                    <a:pt x="163" y="4478"/>
                  </a:lnTo>
                  <a:lnTo>
                    <a:pt x="163" y="4518"/>
                  </a:lnTo>
                  <a:lnTo>
                    <a:pt x="162" y="4558"/>
                  </a:lnTo>
                  <a:lnTo>
                    <a:pt x="160" y="4592"/>
                  </a:lnTo>
                  <a:lnTo>
                    <a:pt x="158" y="4612"/>
                  </a:lnTo>
                  <a:lnTo>
                    <a:pt x="156" y="4631"/>
                  </a:lnTo>
                  <a:lnTo>
                    <a:pt x="155" y="4646"/>
                  </a:lnTo>
                  <a:lnTo>
                    <a:pt x="153" y="4661"/>
                  </a:lnTo>
                  <a:lnTo>
                    <a:pt x="149" y="4695"/>
                  </a:lnTo>
                  <a:lnTo>
                    <a:pt x="144" y="4724"/>
                  </a:lnTo>
                  <a:lnTo>
                    <a:pt x="139" y="4754"/>
                  </a:lnTo>
                  <a:lnTo>
                    <a:pt x="133" y="4783"/>
                  </a:lnTo>
                  <a:lnTo>
                    <a:pt x="130" y="4792"/>
                  </a:lnTo>
                  <a:lnTo>
                    <a:pt x="127" y="4807"/>
                  </a:lnTo>
                  <a:lnTo>
                    <a:pt x="124" y="4817"/>
                  </a:lnTo>
                  <a:lnTo>
                    <a:pt x="120" y="4826"/>
                  </a:lnTo>
                  <a:lnTo>
                    <a:pt x="117" y="4831"/>
                  </a:lnTo>
                  <a:lnTo>
                    <a:pt x="113" y="4840"/>
                  </a:lnTo>
                  <a:lnTo>
                    <a:pt x="110" y="4845"/>
                  </a:lnTo>
                  <a:lnTo>
                    <a:pt x="106" y="4854"/>
                  </a:lnTo>
                  <a:lnTo>
                    <a:pt x="102" y="4859"/>
                  </a:lnTo>
                  <a:lnTo>
                    <a:pt x="98" y="4864"/>
                  </a:lnTo>
                  <a:lnTo>
                    <a:pt x="90" y="4868"/>
                  </a:lnTo>
                  <a:lnTo>
                    <a:pt x="81" y="4867"/>
                  </a:lnTo>
                  <a:lnTo>
                    <a:pt x="73" y="4866"/>
                  </a:lnTo>
                  <a:lnTo>
                    <a:pt x="64" y="4860"/>
                  </a:lnTo>
                  <a:lnTo>
                    <a:pt x="57" y="4849"/>
                  </a:lnTo>
                  <a:lnTo>
                    <a:pt x="49" y="4834"/>
                  </a:lnTo>
                  <a:lnTo>
                    <a:pt x="42" y="4818"/>
                  </a:lnTo>
                  <a:lnTo>
                    <a:pt x="36" y="4798"/>
                  </a:lnTo>
                  <a:lnTo>
                    <a:pt x="29" y="4772"/>
                  </a:lnTo>
                  <a:lnTo>
                    <a:pt x="23" y="4747"/>
                  </a:lnTo>
                  <a:lnTo>
                    <a:pt x="18" y="4716"/>
                  </a:lnTo>
                  <a:lnTo>
                    <a:pt x="13" y="4681"/>
                  </a:lnTo>
                  <a:lnTo>
                    <a:pt x="9" y="4651"/>
                  </a:lnTo>
                  <a:lnTo>
                    <a:pt x="6" y="4616"/>
                  </a:lnTo>
                  <a:lnTo>
                    <a:pt x="3" y="4576"/>
                  </a:lnTo>
                  <a:lnTo>
                    <a:pt x="1" y="4541"/>
                  </a:lnTo>
                  <a:lnTo>
                    <a:pt x="0" y="4501"/>
                  </a:lnTo>
                  <a:lnTo>
                    <a:pt x="0" y="4462"/>
                  </a:lnTo>
                  <a:lnTo>
                    <a:pt x="0" y="3609"/>
                  </a:lnTo>
                  <a:lnTo>
                    <a:pt x="1" y="3341"/>
                  </a:lnTo>
                  <a:lnTo>
                    <a:pt x="3" y="3019"/>
                  </a:lnTo>
                  <a:lnTo>
                    <a:pt x="12" y="2206"/>
                  </a:lnTo>
                  <a:lnTo>
                    <a:pt x="21" y="1379"/>
                  </a:lnTo>
                  <a:lnTo>
                    <a:pt x="23" y="1056"/>
                  </a:lnTo>
                  <a:lnTo>
                    <a:pt x="24" y="794"/>
                  </a:lnTo>
                  <a:lnTo>
                    <a:pt x="25" y="605"/>
                  </a:lnTo>
                  <a:lnTo>
                    <a:pt x="27" y="526"/>
                  </a:lnTo>
                  <a:lnTo>
                    <a:pt x="30" y="447"/>
                  </a:lnTo>
                  <a:lnTo>
                    <a:pt x="33" y="378"/>
                  </a:lnTo>
                  <a:lnTo>
                    <a:pt x="37" y="314"/>
                  </a:lnTo>
                  <a:lnTo>
                    <a:pt x="41" y="260"/>
                  </a:lnTo>
                  <a:lnTo>
                    <a:pt x="47" y="206"/>
                  </a:lnTo>
                  <a:lnTo>
                    <a:pt x="52" y="162"/>
                  </a:lnTo>
                  <a:lnTo>
                    <a:pt x="59" y="128"/>
                  </a:lnTo>
                  <a:lnTo>
                    <a:pt x="67" y="94"/>
                  </a:lnTo>
                  <a:lnTo>
                    <a:pt x="75" y="70"/>
                  </a:lnTo>
                  <a:lnTo>
                    <a:pt x="83" y="56"/>
                  </a:lnTo>
                  <a:lnTo>
                    <a:pt x="93" y="42"/>
                  </a:lnTo>
                  <a:lnTo>
                    <a:pt x="103" y="38"/>
                  </a:lnTo>
                  <a:lnTo>
                    <a:pt x="114" y="39"/>
                  </a:lnTo>
                  <a:lnTo>
                    <a:pt x="119" y="35"/>
                  </a:lnTo>
                  <a:lnTo>
                    <a:pt x="125" y="25"/>
                  </a:lnTo>
                  <a:lnTo>
                    <a:pt x="139" y="17"/>
                  </a:lnTo>
                  <a:lnTo>
                    <a:pt x="155" y="13"/>
                  </a:lnTo>
                  <a:lnTo>
                    <a:pt x="173" y="5"/>
                  </a:lnTo>
                  <a:lnTo>
                    <a:pt x="193" y="2"/>
                  </a:lnTo>
                  <a:lnTo>
                    <a:pt x="214" y="0"/>
                  </a:lnTo>
                  <a:lnTo>
                    <a:pt x="263" y="0"/>
                  </a:lnTo>
                  <a:lnTo>
                    <a:pt x="293" y="8"/>
                  </a:lnTo>
                  <a:lnTo>
                    <a:pt x="323" y="31"/>
                  </a:lnTo>
                  <a:lnTo>
                    <a:pt x="352" y="63"/>
                  </a:lnTo>
                  <a:lnTo>
                    <a:pt x="380" y="111"/>
                  </a:lnTo>
                  <a:lnTo>
                    <a:pt x="408" y="163"/>
                  </a:lnTo>
                  <a:lnTo>
                    <a:pt x="436" y="235"/>
                  </a:lnTo>
                  <a:lnTo>
                    <a:pt x="463" y="318"/>
                  </a:lnTo>
                  <a:lnTo>
                    <a:pt x="491" y="410"/>
                  </a:lnTo>
                  <a:lnTo>
                    <a:pt x="519" y="527"/>
                  </a:lnTo>
                  <a:lnTo>
                    <a:pt x="531" y="582"/>
                  </a:lnTo>
                  <a:lnTo>
                    <a:pt x="543" y="648"/>
                  </a:lnTo>
                  <a:lnTo>
                    <a:pt x="553" y="709"/>
                  </a:lnTo>
                  <a:lnTo>
                    <a:pt x="563" y="769"/>
                  </a:lnTo>
                  <a:lnTo>
                    <a:pt x="572" y="835"/>
                  </a:lnTo>
                  <a:lnTo>
                    <a:pt x="580" y="905"/>
                  </a:lnTo>
                  <a:lnTo>
                    <a:pt x="587" y="970"/>
                  </a:lnTo>
                  <a:lnTo>
                    <a:pt x="592" y="1040"/>
                  </a:lnTo>
                  <a:lnTo>
                    <a:pt x="598" y="1110"/>
                  </a:lnTo>
                  <a:lnTo>
                    <a:pt x="602" y="1180"/>
                  </a:lnTo>
                  <a:lnTo>
                    <a:pt x="605" y="1255"/>
                  </a:lnTo>
                  <a:lnTo>
                    <a:pt x="607" y="1329"/>
                  </a:lnTo>
                  <a:lnTo>
                    <a:pt x="609" y="1404"/>
                  </a:lnTo>
                  <a:lnTo>
                    <a:pt x="609" y="1483"/>
                  </a:lnTo>
                  <a:lnTo>
                    <a:pt x="609" y="1577"/>
                  </a:lnTo>
                  <a:lnTo>
                    <a:pt x="607" y="1671"/>
                  </a:lnTo>
                  <a:lnTo>
                    <a:pt x="605" y="1765"/>
                  </a:lnTo>
                  <a:lnTo>
                    <a:pt x="601" y="1854"/>
                  </a:lnTo>
                  <a:lnTo>
                    <a:pt x="597" y="1938"/>
                  </a:lnTo>
                  <a:lnTo>
                    <a:pt x="591" y="2022"/>
                  </a:lnTo>
                  <a:lnTo>
                    <a:pt x="585" y="2106"/>
                  </a:lnTo>
                  <a:lnTo>
                    <a:pt x="578" y="2184"/>
                  </a:lnTo>
                  <a:lnTo>
                    <a:pt x="569" y="2258"/>
                  </a:lnTo>
                  <a:lnTo>
                    <a:pt x="560" y="2331"/>
                  </a:lnTo>
                  <a:lnTo>
                    <a:pt x="550" y="2400"/>
                  </a:lnTo>
                  <a:lnTo>
                    <a:pt x="539" y="2468"/>
                  </a:lnTo>
                  <a:lnTo>
                    <a:pt x="526" y="2536"/>
                  </a:lnTo>
                  <a:lnTo>
                    <a:pt x="513" y="2599"/>
                  </a:lnTo>
                  <a:lnTo>
                    <a:pt x="499" y="2657"/>
                  </a:lnTo>
                  <a:lnTo>
                    <a:pt x="483" y="2715"/>
                  </a:lnTo>
                  <a:lnTo>
                    <a:pt x="455" y="2807"/>
                  </a:lnTo>
                  <a:lnTo>
                    <a:pt x="425" y="2888"/>
                  </a:lnTo>
                  <a:lnTo>
                    <a:pt x="394" y="2954"/>
                  </a:lnTo>
                  <a:lnTo>
                    <a:pt x="361" y="3010"/>
                  </a:lnTo>
                  <a:lnTo>
                    <a:pt x="327" y="3052"/>
                  </a:lnTo>
                  <a:lnTo>
                    <a:pt x="292" y="3078"/>
                  </a:lnTo>
                  <a:lnTo>
                    <a:pt x="256" y="3094"/>
                  </a:lnTo>
                  <a:lnTo>
                    <a:pt x="218" y="3095"/>
                  </a:lnTo>
                  <a:close/>
                  <a:moveTo>
                    <a:pt x="249" y="787"/>
                  </a:moveTo>
                  <a:lnTo>
                    <a:pt x="214" y="783"/>
                  </a:lnTo>
                  <a:lnTo>
                    <a:pt x="207" y="783"/>
                  </a:lnTo>
                  <a:lnTo>
                    <a:pt x="200" y="787"/>
                  </a:lnTo>
                  <a:lnTo>
                    <a:pt x="194" y="786"/>
                  </a:lnTo>
                  <a:lnTo>
                    <a:pt x="188" y="790"/>
                  </a:lnTo>
                  <a:lnTo>
                    <a:pt x="187" y="1222"/>
                  </a:lnTo>
                  <a:lnTo>
                    <a:pt x="186" y="1415"/>
                  </a:lnTo>
                  <a:lnTo>
                    <a:pt x="184" y="1653"/>
                  </a:lnTo>
                  <a:lnTo>
                    <a:pt x="176" y="2277"/>
                  </a:lnTo>
                  <a:lnTo>
                    <a:pt x="202" y="2300"/>
                  </a:lnTo>
                  <a:lnTo>
                    <a:pt x="211" y="2306"/>
                  </a:lnTo>
                  <a:lnTo>
                    <a:pt x="215" y="2306"/>
                  </a:lnTo>
                  <a:lnTo>
                    <a:pt x="218" y="2306"/>
                  </a:lnTo>
                  <a:lnTo>
                    <a:pt x="242" y="2304"/>
                  </a:lnTo>
                  <a:lnTo>
                    <a:pt x="264" y="2296"/>
                  </a:lnTo>
                  <a:lnTo>
                    <a:pt x="286" y="2284"/>
                  </a:lnTo>
                  <a:lnTo>
                    <a:pt x="306" y="2261"/>
                  </a:lnTo>
                  <a:lnTo>
                    <a:pt x="326" y="2228"/>
                  </a:lnTo>
                  <a:lnTo>
                    <a:pt x="344" y="2190"/>
                  </a:lnTo>
                  <a:lnTo>
                    <a:pt x="362" y="2147"/>
                  </a:lnTo>
                  <a:lnTo>
                    <a:pt x="378" y="2095"/>
                  </a:lnTo>
                  <a:lnTo>
                    <a:pt x="386" y="2066"/>
                  </a:lnTo>
                  <a:lnTo>
                    <a:pt x="394" y="2032"/>
                  </a:lnTo>
                  <a:lnTo>
                    <a:pt x="401" y="2003"/>
                  </a:lnTo>
                  <a:lnTo>
                    <a:pt x="408" y="1969"/>
                  </a:lnTo>
                  <a:lnTo>
                    <a:pt x="414" y="1935"/>
                  </a:lnTo>
                  <a:lnTo>
                    <a:pt x="419" y="1895"/>
                  </a:lnTo>
                  <a:lnTo>
                    <a:pt x="424" y="1861"/>
                  </a:lnTo>
                  <a:lnTo>
                    <a:pt x="429" y="1822"/>
                  </a:lnTo>
                  <a:lnTo>
                    <a:pt x="433" y="1783"/>
                  </a:lnTo>
                  <a:lnTo>
                    <a:pt x="436" y="1738"/>
                  </a:lnTo>
                  <a:lnTo>
                    <a:pt x="439" y="1699"/>
                  </a:lnTo>
                  <a:lnTo>
                    <a:pt x="442" y="1655"/>
                  </a:lnTo>
                  <a:lnTo>
                    <a:pt x="444" y="1610"/>
                  </a:lnTo>
                  <a:lnTo>
                    <a:pt x="445" y="1561"/>
                  </a:lnTo>
                  <a:lnTo>
                    <a:pt x="446" y="1516"/>
                  </a:lnTo>
                  <a:lnTo>
                    <a:pt x="446" y="1467"/>
                  </a:lnTo>
                  <a:lnTo>
                    <a:pt x="446" y="1432"/>
                  </a:lnTo>
                  <a:lnTo>
                    <a:pt x="445" y="1402"/>
                  </a:lnTo>
                  <a:lnTo>
                    <a:pt x="444" y="1372"/>
                  </a:lnTo>
                  <a:lnTo>
                    <a:pt x="442" y="1337"/>
                  </a:lnTo>
                  <a:lnTo>
                    <a:pt x="440" y="1307"/>
                  </a:lnTo>
                  <a:lnTo>
                    <a:pt x="437" y="1277"/>
                  </a:lnTo>
                  <a:lnTo>
                    <a:pt x="434" y="1247"/>
                  </a:lnTo>
                  <a:lnTo>
                    <a:pt x="430" y="1217"/>
                  </a:lnTo>
                  <a:lnTo>
                    <a:pt x="426" y="1192"/>
                  </a:lnTo>
                  <a:lnTo>
                    <a:pt x="421" y="1162"/>
                  </a:lnTo>
                  <a:lnTo>
                    <a:pt x="416" y="1131"/>
                  </a:lnTo>
                  <a:lnTo>
                    <a:pt x="410" y="1106"/>
                  </a:lnTo>
                  <a:lnTo>
                    <a:pt x="397" y="1050"/>
                  </a:lnTo>
                  <a:lnTo>
                    <a:pt x="382" y="994"/>
                  </a:lnTo>
                  <a:lnTo>
                    <a:pt x="366" y="948"/>
                  </a:lnTo>
                  <a:lnTo>
                    <a:pt x="351" y="906"/>
                  </a:lnTo>
                  <a:lnTo>
                    <a:pt x="335" y="870"/>
                  </a:lnTo>
                  <a:lnTo>
                    <a:pt x="318" y="843"/>
                  </a:lnTo>
                  <a:lnTo>
                    <a:pt x="301" y="817"/>
                  </a:lnTo>
                  <a:lnTo>
                    <a:pt x="284" y="800"/>
                  </a:lnTo>
                  <a:lnTo>
                    <a:pt x="267" y="794"/>
                  </a:lnTo>
                  <a:lnTo>
                    <a:pt x="249" y="78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7" name="Freeform 13"/>
            <p:cNvSpPr>
              <a:spLocks noChangeArrowheads="1"/>
            </p:cNvSpPr>
            <p:nvPr/>
          </p:nvSpPr>
          <p:spPr bwMode="auto">
            <a:xfrm>
              <a:off x="3375" y="271"/>
              <a:ext cx="164" cy="1090"/>
            </a:xfrm>
            <a:custGeom>
              <a:avLst/>
              <a:gdLst>
                <a:gd name="T0" fmla="*/ 141 w 729"/>
                <a:gd name="T1" fmla="*/ 1085 h 4818"/>
                <a:gd name="T2" fmla="*/ 137 w 729"/>
                <a:gd name="T3" fmla="*/ 1078 h 4818"/>
                <a:gd name="T4" fmla="*/ 130 w 729"/>
                <a:gd name="T5" fmla="*/ 1056 h 4818"/>
                <a:gd name="T6" fmla="*/ 86 w 729"/>
                <a:gd name="T7" fmla="*/ 884 h 4818"/>
                <a:gd name="T8" fmla="*/ 37 w 729"/>
                <a:gd name="T9" fmla="*/ 773 h 4818"/>
                <a:gd name="T10" fmla="*/ 38 w 729"/>
                <a:gd name="T11" fmla="*/ 1025 h 4818"/>
                <a:gd name="T12" fmla="*/ 35 w 729"/>
                <a:gd name="T13" fmla="*/ 1056 h 4818"/>
                <a:gd name="T14" fmla="*/ 29 w 729"/>
                <a:gd name="T15" fmla="*/ 1080 h 4818"/>
                <a:gd name="T16" fmla="*/ 21 w 729"/>
                <a:gd name="T17" fmla="*/ 1090 h 4818"/>
                <a:gd name="T18" fmla="*/ 13 w 729"/>
                <a:gd name="T19" fmla="*/ 1085 h 4818"/>
                <a:gd name="T20" fmla="*/ 8 w 729"/>
                <a:gd name="T21" fmla="*/ 1074 h 4818"/>
                <a:gd name="T22" fmla="*/ 3 w 729"/>
                <a:gd name="T23" fmla="*/ 1046 h 4818"/>
                <a:gd name="T24" fmla="*/ 0 w 729"/>
                <a:gd name="T25" fmla="*/ 1012 h 4818"/>
                <a:gd name="T26" fmla="*/ 0 w 729"/>
                <a:gd name="T27" fmla="*/ 681 h 4818"/>
                <a:gd name="T28" fmla="*/ 1 w 729"/>
                <a:gd name="T29" fmla="*/ 90 h 4818"/>
                <a:gd name="T30" fmla="*/ 5 w 729"/>
                <a:gd name="T31" fmla="*/ 50 h 4818"/>
                <a:gd name="T32" fmla="*/ 9 w 729"/>
                <a:gd name="T33" fmla="*/ 26 h 4818"/>
                <a:gd name="T34" fmla="*/ 13 w 729"/>
                <a:gd name="T35" fmla="*/ 10 h 4818"/>
                <a:gd name="T36" fmla="*/ 18 w 729"/>
                <a:gd name="T37" fmla="*/ 2 h 4818"/>
                <a:gd name="T38" fmla="*/ 24 w 729"/>
                <a:gd name="T39" fmla="*/ 0 h 4818"/>
                <a:gd name="T40" fmla="*/ 60 w 729"/>
                <a:gd name="T41" fmla="*/ 16 h 4818"/>
                <a:gd name="T42" fmla="*/ 65 w 729"/>
                <a:gd name="T43" fmla="*/ 21 h 4818"/>
                <a:gd name="T44" fmla="*/ 83 w 729"/>
                <a:gd name="T45" fmla="*/ 43 h 4818"/>
                <a:gd name="T46" fmla="*/ 108 w 729"/>
                <a:gd name="T47" fmla="*/ 107 h 4818"/>
                <a:gd name="T48" fmla="*/ 134 w 729"/>
                <a:gd name="T49" fmla="*/ 215 h 4818"/>
                <a:gd name="T50" fmla="*/ 147 w 729"/>
                <a:gd name="T51" fmla="*/ 312 h 4818"/>
                <a:gd name="T52" fmla="*/ 153 w 729"/>
                <a:gd name="T53" fmla="*/ 415 h 4818"/>
                <a:gd name="T54" fmla="*/ 151 w 729"/>
                <a:gd name="T55" fmla="*/ 507 h 4818"/>
                <a:gd name="T56" fmla="*/ 144 w 729"/>
                <a:gd name="T57" fmla="*/ 584 h 4818"/>
                <a:gd name="T58" fmla="*/ 130 w 729"/>
                <a:gd name="T59" fmla="*/ 650 h 4818"/>
                <a:gd name="T60" fmla="*/ 110 w 729"/>
                <a:gd name="T61" fmla="*/ 704 h 4818"/>
                <a:gd name="T62" fmla="*/ 128 w 729"/>
                <a:gd name="T63" fmla="*/ 795 h 4818"/>
                <a:gd name="T64" fmla="*/ 154 w 729"/>
                <a:gd name="T65" fmla="*/ 904 h 4818"/>
                <a:gd name="T66" fmla="*/ 162 w 729"/>
                <a:gd name="T67" fmla="*/ 954 h 4818"/>
                <a:gd name="T68" fmla="*/ 164 w 729"/>
                <a:gd name="T69" fmla="*/ 985 h 4818"/>
                <a:gd name="T70" fmla="*/ 163 w 729"/>
                <a:gd name="T71" fmla="*/ 1012 h 4818"/>
                <a:gd name="T72" fmla="*/ 162 w 729"/>
                <a:gd name="T73" fmla="*/ 1029 h 4818"/>
                <a:gd name="T74" fmla="*/ 159 w 729"/>
                <a:gd name="T75" fmla="*/ 1052 h 4818"/>
                <a:gd name="T76" fmla="*/ 155 w 729"/>
                <a:gd name="T77" fmla="*/ 1072 h 4818"/>
                <a:gd name="T78" fmla="*/ 152 w 729"/>
                <a:gd name="T79" fmla="*/ 1080 h 4818"/>
                <a:gd name="T80" fmla="*/ 146 w 729"/>
                <a:gd name="T81" fmla="*/ 1087 h 4818"/>
                <a:gd name="T82" fmla="*/ 53 w 729"/>
                <a:gd name="T83" fmla="*/ 204 h 4818"/>
                <a:gd name="T84" fmla="*/ 40 w 729"/>
                <a:gd name="T85" fmla="*/ 565 h 4818"/>
                <a:gd name="T86" fmla="*/ 53 w 729"/>
                <a:gd name="T87" fmla="*/ 567 h 4818"/>
                <a:gd name="T88" fmla="*/ 80 w 729"/>
                <a:gd name="T89" fmla="*/ 554 h 4818"/>
                <a:gd name="T90" fmla="*/ 97 w 729"/>
                <a:gd name="T91" fmla="*/ 525 h 4818"/>
                <a:gd name="T92" fmla="*/ 103 w 729"/>
                <a:gd name="T93" fmla="*/ 503 h 4818"/>
                <a:gd name="T94" fmla="*/ 110 w 729"/>
                <a:gd name="T95" fmla="*/ 475 h 4818"/>
                <a:gd name="T96" fmla="*/ 113 w 729"/>
                <a:gd name="T97" fmla="*/ 452 h 4818"/>
                <a:gd name="T98" fmla="*/ 114 w 729"/>
                <a:gd name="T99" fmla="*/ 443 h 4818"/>
                <a:gd name="T100" fmla="*/ 114 w 729"/>
                <a:gd name="T101" fmla="*/ 419 h 4818"/>
                <a:gd name="T102" fmla="*/ 111 w 729"/>
                <a:gd name="T103" fmla="*/ 381 h 4818"/>
                <a:gd name="T104" fmla="*/ 106 w 729"/>
                <a:gd name="T105" fmla="*/ 343 h 4818"/>
                <a:gd name="T106" fmla="*/ 89 w 729"/>
                <a:gd name="T107" fmla="*/ 270 h 4818"/>
                <a:gd name="T108" fmla="*/ 70 w 729"/>
                <a:gd name="T109" fmla="*/ 222 h 48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29"/>
                <a:gd name="T166" fmla="*/ 0 h 4818"/>
                <a:gd name="T167" fmla="*/ 729 w 729"/>
                <a:gd name="T168" fmla="*/ 4818 h 48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29" h="4818">
                  <a:moveTo>
                    <a:pt x="640" y="4803"/>
                  </a:moveTo>
                  <a:lnTo>
                    <a:pt x="636" y="4802"/>
                  </a:lnTo>
                  <a:lnTo>
                    <a:pt x="632" y="4802"/>
                  </a:lnTo>
                  <a:lnTo>
                    <a:pt x="628" y="4797"/>
                  </a:lnTo>
                  <a:lnTo>
                    <a:pt x="624" y="4791"/>
                  </a:lnTo>
                  <a:lnTo>
                    <a:pt x="620" y="4786"/>
                  </a:lnTo>
                  <a:lnTo>
                    <a:pt x="616" y="4780"/>
                  </a:lnTo>
                  <a:lnTo>
                    <a:pt x="608" y="4765"/>
                  </a:lnTo>
                  <a:lnTo>
                    <a:pt x="600" y="4749"/>
                  </a:lnTo>
                  <a:lnTo>
                    <a:pt x="593" y="4724"/>
                  </a:lnTo>
                  <a:lnTo>
                    <a:pt x="586" y="4698"/>
                  </a:lnTo>
                  <a:lnTo>
                    <a:pt x="579" y="4668"/>
                  </a:lnTo>
                  <a:lnTo>
                    <a:pt x="532" y="4454"/>
                  </a:lnTo>
                  <a:lnTo>
                    <a:pt x="483" y="4256"/>
                  </a:lnTo>
                  <a:lnTo>
                    <a:pt x="432" y="4072"/>
                  </a:lnTo>
                  <a:lnTo>
                    <a:pt x="381" y="3908"/>
                  </a:lnTo>
                  <a:lnTo>
                    <a:pt x="329" y="3759"/>
                  </a:lnTo>
                  <a:lnTo>
                    <a:pt x="276" y="3630"/>
                  </a:lnTo>
                  <a:lnTo>
                    <a:pt x="222" y="3515"/>
                  </a:lnTo>
                  <a:lnTo>
                    <a:pt x="166" y="3415"/>
                  </a:lnTo>
                  <a:lnTo>
                    <a:pt x="172" y="4408"/>
                  </a:lnTo>
                  <a:lnTo>
                    <a:pt x="172" y="4447"/>
                  </a:lnTo>
                  <a:lnTo>
                    <a:pt x="171" y="4492"/>
                  </a:lnTo>
                  <a:lnTo>
                    <a:pt x="169" y="4531"/>
                  </a:lnTo>
                  <a:lnTo>
                    <a:pt x="166" y="4566"/>
                  </a:lnTo>
                  <a:lnTo>
                    <a:pt x="163" y="4605"/>
                  </a:lnTo>
                  <a:lnTo>
                    <a:pt x="159" y="4640"/>
                  </a:lnTo>
                  <a:lnTo>
                    <a:pt x="154" y="4669"/>
                  </a:lnTo>
                  <a:lnTo>
                    <a:pt x="148" y="4703"/>
                  </a:lnTo>
                  <a:lnTo>
                    <a:pt x="141" y="4732"/>
                  </a:lnTo>
                  <a:lnTo>
                    <a:pt x="135" y="4756"/>
                  </a:lnTo>
                  <a:lnTo>
                    <a:pt x="127" y="4775"/>
                  </a:lnTo>
                  <a:lnTo>
                    <a:pt x="119" y="4789"/>
                  </a:lnTo>
                  <a:lnTo>
                    <a:pt x="111" y="4803"/>
                  </a:lnTo>
                  <a:lnTo>
                    <a:pt x="103" y="4813"/>
                  </a:lnTo>
                  <a:lnTo>
                    <a:pt x="95" y="4817"/>
                  </a:lnTo>
                  <a:lnTo>
                    <a:pt x="86" y="4816"/>
                  </a:lnTo>
                  <a:lnTo>
                    <a:pt x="77" y="4815"/>
                  </a:lnTo>
                  <a:lnTo>
                    <a:pt x="68" y="4809"/>
                  </a:lnTo>
                  <a:lnTo>
                    <a:pt x="60" y="4798"/>
                  </a:lnTo>
                  <a:lnTo>
                    <a:pt x="52" y="4782"/>
                  </a:lnTo>
                  <a:lnTo>
                    <a:pt x="48" y="4772"/>
                  </a:lnTo>
                  <a:lnTo>
                    <a:pt x="44" y="4767"/>
                  </a:lnTo>
                  <a:lnTo>
                    <a:pt x="37" y="4746"/>
                  </a:lnTo>
                  <a:lnTo>
                    <a:pt x="31" y="4721"/>
                  </a:lnTo>
                  <a:lnTo>
                    <a:pt x="24" y="4690"/>
                  </a:lnTo>
                  <a:lnTo>
                    <a:pt x="18" y="4655"/>
                  </a:lnTo>
                  <a:lnTo>
                    <a:pt x="14" y="4625"/>
                  </a:lnTo>
                  <a:lnTo>
                    <a:pt x="9" y="4590"/>
                  </a:lnTo>
                  <a:lnTo>
                    <a:pt x="6" y="4550"/>
                  </a:lnTo>
                  <a:lnTo>
                    <a:pt x="3" y="4515"/>
                  </a:lnTo>
                  <a:lnTo>
                    <a:pt x="2" y="4475"/>
                  </a:lnTo>
                  <a:lnTo>
                    <a:pt x="0" y="4430"/>
                  </a:lnTo>
                  <a:lnTo>
                    <a:pt x="0" y="4390"/>
                  </a:lnTo>
                  <a:lnTo>
                    <a:pt x="1" y="3701"/>
                  </a:lnTo>
                  <a:lnTo>
                    <a:pt x="2" y="3012"/>
                  </a:lnTo>
                  <a:lnTo>
                    <a:pt x="3" y="542"/>
                  </a:lnTo>
                  <a:lnTo>
                    <a:pt x="3" y="492"/>
                  </a:lnTo>
                  <a:lnTo>
                    <a:pt x="5" y="443"/>
                  </a:lnTo>
                  <a:lnTo>
                    <a:pt x="6" y="398"/>
                  </a:lnTo>
                  <a:lnTo>
                    <a:pt x="9" y="354"/>
                  </a:lnTo>
                  <a:lnTo>
                    <a:pt x="12" y="309"/>
                  </a:lnTo>
                  <a:lnTo>
                    <a:pt x="17" y="265"/>
                  </a:lnTo>
                  <a:lnTo>
                    <a:pt x="21" y="221"/>
                  </a:lnTo>
                  <a:lnTo>
                    <a:pt x="27" y="182"/>
                  </a:lnTo>
                  <a:lnTo>
                    <a:pt x="31" y="158"/>
                  </a:lnTo>
                  <a:lnTo>
                    <a:pt x="35" y="133"/>
                  </a:lnTo>
                  <a:lnTo>
                    <a:pt x="40" y="114"/>
                  </a:lnTo>
                  <a:lnTo>
                    <a:pt x="44" y="94"/>
                  </a:lnTo>
                  <a:lnTo>
                    <a:pt x="49" y="75"/>
                  </a:lnTo>
                  <a:lnTo>
                    <a:pt x="54" y="61"/>
                  </a:lnTo>
                  <a:lnTo>
                    <a:pt x="59" y="46"/>
                  </a:lnTo>
                  <a:lnTo>
                    <a:pt x="65" y="32"/>
                  </a:lnTo>
                  <a:lnTo>
                    <a:pt x="70" y="23"/>
                  </a:lnTo>
                  <a:lnTo>
                    <a:pt x="76" y="13"/>
                  </a:lnTo>
                  <a:lnTo>
                    <a:pt x="82" y="9"/>
                  </a:lnTo>
                  <a:lnTo>
                    <a:pt x="88" y="5"/>
                  </a:lnTo>
                  <a:lnTo>
                    <a:pt x="94" y="0"/>
                  </a:lnTo>
                  <a:lnTo>
                    <a:pt x="101" y="1"/>
                  </a:lnTo>
                  <a:lnTo>
                    <a:pt x="107" y="2"/>
                  </a:lnTo>
                  <a:lnTo>
                    <a:pt x="114" y="2"/>
                  </a:lnTo>
                  <a:lnTo>
                    <a:pt x="229" y="54"/>
                  </a:lnTo>
                  <a:lnTo>
                    <a:pt x="258" y="72"/>
                  </a:lnTo>
                  <a:lnTo>
                    <a:pt x="266" y="72"/>
                  </a:lnTo>
                  <a:lnTo>
                    <a:pt x="268" y="77"/>
                  </a:lnTo>
                  <a:lnTo>
                    <a:pt x="269" y="78"/>
                  </a:lnTo>
                  <a:lnTo>
                    <a:pt x="290" y="95"/>
                  </a:lnTo>
                  <a:lnTo>
                    <a:pt x="311" y="117"/>
                  </a:lnTo>
                  <a:lnTo>
                    <a:pt x="330" y="138"/>
                  </a:lnTo>
                  <a:lnTo>
                    <a:pt x="349" y="165"/>
                  </a:lnTo>
                  <a:lnTo>
                    <a:pt x="367" y="192"/>
                  </a:lnTo>
                  <a:lnTo>
                    <a:pt x="384" y="223"/>
                  </a:lnTo>
                  <a:lnTo>
                    <a:pt x="401" y="260"/>
                  </a:lnTo>
                  <a:lnTo>
                    <a:pt x="416" y="296"/>
                  </a:lnTo>
                  <a:lnTo>
                    <a:pt x="479" y="471"/>
                  </a:lnTo>
                  <a:lnTo>
                    <a:pt x="533" y="660"/>
                  </a:lnTo>
                  <a:lnTo>
                    <a:pt x="556" y="752"/>
                  </a:lnTo>
                  <a:lnTo>
                    <a:pt x="578" y="853"/>
                  </a:lnTo>
                  <a:lnTo>
                    <a:pt x="597" y="949"/>
                  </a:lnTo>
                  <a:lnTo>
                    <a:pt x="615" y="1055"/>
                  </a:lnTo>
                  <a:lnTo>
                    <a:pt x="630" y="1161"/>
                  </a:lnTo>
                  <a:lnTo>
                    <a:pt x="644" y="1267"/>
                  </a:lnTo>
                  <a:lnTo>
                    <a:pt x="655" y="1377"/>
                  </a:lnTo>
                  <a:lnTo>
                    <a:pt x="665" y="1487"/>
                  </a:lnTo>
                  <a:lnTo>
                    <a:pt x="672" y="1602"/>
                  </a:lnTo>
                  <a:lnTo>
                    <a:pt x="677" y="1716"/>
                  </a:lnTo>
                  <a:lnTo>
                    <a:pt x="680" y="1836"/>
                  </a:lnTo>
                  <a:lnTo>
                    <a:pt x="681" y="1955"/>
                  </a:lnTo>
                  <a:lnTo>
                    <a:pt x="680" y="2054"/>
                  </a:lnTo>
                  <a:lnTo>
                    <a:pt x="678" y="2148"/>
                  </a:lnTo>
                  <a:lnTo>
                    <a:pt x="673" y="2242"/>
                  </a:lnTo>
                  <a:lnTo>
                    <a:pt x="667" y="2330"/>
                  </a:lnTo>
                  <a:lnTo>
                    <a:pt x="660" y="2419"/>
                  </a:lnTo>
                  <a:lnTo>
                    <a:pt x="650" y="2502"/>
                  </a:lnTo>
                  <a:lnTo>
                    <a:pt x="639" y="2580"/>
                  </a:lnTo>
                  <a:lnTo>
                    <a:pt x="626" y="2659"/>
                  </a:lnTo>
                  <a:lnTo>
                    <a:pt x="611" y="2731"/>
                  </a:lnTo>
                  <a:lnTo>
                    <a:pt x="595" y="2804"/>
                  </a:lnTo>
                  <a:lnTo>
                    <a:pt x="577" y="2872"/>
                  </a:lnTo>
                  <a:lnTo>
                    <a:pt x="557" y="2934"/>
                  </a:lnTo>
                  <a:lnTo>
                    <a:pt x="535" y="2996"/>
                  </a:lnTo>
                  <a:lnTo>
                    <a:pt x="512" y="3059"/>
                  </a:lnTo>
                  <a:lnTo>
                    <a:pt x="487" y="3111"/>
                  </a:lnTo>
                  <a:lnTo>
                    <a:pt x="459" y="3162"/>
                  </a:lnTo>
                  <a:lnTo>
                    <a:pt x="500" y="3281"/>
                  </a:lnTo>
                  <a:lnTo>
                    <a:pt x="537" y="3398"/>
                  </a:lnTo>
                  <a:lnTo>
                    <a:pt x="571" y="3516"/>
                  </a:lnTo>
                  <a:lnTo>
                    <a:pt x="603" y="3638"/>
                  </a:lnTo>
                  <a:lnTo>
                    <a:pt x="633" y="3755"/>
                  </a:lnTo>
                  <a:lnTo>
                    <a:pt x="660" y="3877"/>
                  </a:lnTo>
                  <a:lnTo>
                    <a:pt x="684" y="3994"/>
                  </a:lnTo>
                  <a:lnTo>
                    <a:pt x="706" y="4115"/>
                  </a:lnTo>
                  <a:lnTo>
                    <a:pt x="711" y="4145"/>
                  </a:lnTo>
                  <a:lnTo>
                    <a:pt x="716" y="4181"/>
                  </a:lnTo>
                  <a:lnTo>
                    <a:pt x="720" y="4216"/>
                  </a:lnTo>
                  <a:lnTo>
                    <a:pt x="723" y="4246"/>
                  </a:lnTo>
                  <a:lnTo>
                    <a:pt x="725" y="4281"/>
                  </a:lnTo>
                  <a:lnTo>
                    <a:pt x="727" y="4316"/>
                  </a:lnTo>
                  <a:lnTo>
                    <a:pt x="728" y="4355"/>
                  </a:lnTo>
                  <a:lnTo>
                    <a:pt x="728" y="4390"/>
                  </a:lnTo>
                  <a:lnTo>
                    <a:pt x="728" y="4430"/>
                  </a:lnTo>
                  <a:lnTo>
                    <a:pt x="727" y="4454"/>
                  </a:lnTo>
                  <a:lnTo>
                    <a:pt x="726" y="4474"/>
                  </a:lnTo>
                  <a:lnTo>
                    <a:pt x="725" y="4494"/>
                  </a:lnTo>
                  <a:lnTo>
                    <a:pt x="724" y="4514"/>
                  </a:lnTo>
                  <a:lnTo>
                    <a:pt x="723" y="4528"/>
                  </a:lnTo>
                  <a:lnTo>
                    <a:pt x="721" y="4548"/>
                  </a:lnTo>
                  <a:lnTo>
                    <a:pt x="720" y="4568"/>
                  </a:lnTo>
                  <a:lnTo>
                    <a:pt x="718" y="4587"/>
                  </a:lnTo>
                  <a:lnTo>
                    <a:pt x="713" y="4622"/>
                  </a:lnTo>
                  <a:lnTo>
                    <a:pt x="708" y="4651"/>
                  </a:lnTo>
                  <a:lnTo>
                    <a:pt x="702" y="4685"/>
                  </a:lnTo>
                  <a:lnTo>
                    <a:pt x="695" y="4714"/>
                  </a:lnTo>
                  <a:lnTo>
                    <a:pt x="692" y="4729"/>
                  </a:lnTo>
                  <a:lnTo>
                    <a:pt x="689" y="4738"/>
                  </a:lnTo>
                  <a:lnTo>
                    <a:pt x="685" y="4748"/>
                  </a:lnTo>
                  <a:lnTo>
                    <a:pt x="681" y="4757"/>
                  </a:lnTo>
                  <a:lnTo>
                    <a:pt x="677" y="4767"/>
                  </a:lnTo>
                  <a:lnTo>
                    <a:pt x="674" y="4776"/>
                  </a:lnTo>
                  <a:lnTo>
                    <a:pt x="670" y="4781"/>
                  </a:lnTo>
                  <a:lnTo>
                    <a:pt x="666" y="4790"/>
                  </a:lnTo>
                  <a:lnTo>
                    <a:pt x="657" y="4795"/>
                  </a:lnTo>
                  <a:lnTo>
                    <a:pt x="649" y="4804"/>
                  </a:lnTo>
                  <a:lnTo>
                    <a:pt x="640" y="4803"/>
                  </a:lnTo>
                  <a:close/>
                  <a:moveTo>
                    <a:pt x="243" y="903"/>
                  </a:moveTo>
                  <a:lnTo>
                    <a:pt x="241" y="903"/>
                  </a:lnTo>
                  <a:lnTo>
                    <a:pt x="237" y="903"/>
                  </a:lnTo>
                  <a:lnTo>
                    <a:pt x="223" y="896"/>
                  </a:lnTo>
                  <a:lnTo>
                    <a:pt x="171" y="871"/>
                  </a:lnTo>
                  <a:lnTo>
                    <a:pt x="171" y="2498"/>
                  </a:lnTo>
                  <a:lnTo>
                    <a:pt x="178" y="2499"/>
                  </a:lnTo>
                  <a:lnTo>
                    <a:pt x="185" y="2504"/>
                  </a:lnTo>
                  <a:lnTo>
                    <a:pt x="192" y="2505"/>
                  </a:lnTo>
                  <a:lnTo>
                    <a:pt x="198" y="2506"/>
                  </a:lnTo>
                  <a:lnTo>
                    <a:pt x="235" y="2505"/>
                  </a:lnTo>
                  <a:lnTo>
                    <a:pt x="269" y="2503"/>
                  </a:lnTo>
                  <a:lnTo>
                    <a:pt x="301" y="2491"/>
                  </a:lnTo>
                  <a:lnTo>
                    <a:pt x="330" y="2470"/>
                  </a:lnTo>
                  <a:lnTo>
                    <a:pt x="357" y="2448"/>
                  </a:lnTo>
                  <a:lnTo>
                    <a:pt x="381" y="2415"/>
                  </a:lnTo>
                  <a:lnTo>
                    <a:pt x="403" y="2383"/>
                  </a:lnTo>
                  <a:lnTo>
                    <a:pt x="422" y="2340"/>
                  </a:lnTo>
                  <a:lnTo>
                    <a:pt x="430" y="2321"/>
                  </a:lnTo>
                  <a:lnTo>
                    <a:pt x="437" y="2297"/>
                  </a:lnTo>
                  <a:lnTo>
                    <a:pt x="445" y="2273"/>
                  </a:lnTo>
                  <a:lnTo>
                    <a:pt x="452" y="2249"/>
                  </a:lnTo>
                  <a:lnTo>
                    <a:pt x="460" y="2225"/>
                  </a:lnTo>
                  <a:lnTo>
                    <a:pt x="467" y="2196"/>
                  </a:lnTo>
                  <a:lnTo>
                    <a:pt x="474" y="2167"/>
                  </a:lnTo>
                  <a:lnTo>
                    <a:pt x="481" y="2133"/>
                  </a:lnTo>
                  <a:lnTo>
                    <a:pt x="487" y="2099"/>
                  </a:lnTo>
                  <a:lnTo>
                    <a:pt x="493" y="2070"/>
                  </a:lnTo>
                  <a:lnTo>
                    <a:pt x="497" y="2045"/>
                  </a:lnTo>
                  <a:lnTo>
                    <a:pt x="501" y="2021"/>
                  </a:lnTo>
                  <a:lnTo>
                    <a:pt x="504" y="1996"/>
                  </a:lnTo>
                  <a:lnTo>
                    <a:pt x="505" y="1986"/>
                  </a:lnTo>
                  <a:lnTo>
                    <a:pt x="505" y="1977"/>
                  </a:lnTo>
                  <a:lnTo>
                    <a:pt x="506" y="1962"/>
                  </a:lnTo>
                  <a:lnTo>
                    <a:pt x="507" y="1957"/>
                  </a:lnTo>
                  <a:lnTo>
                    <a:pt x="507" y="1947"/>
                  </a:lnTo>
                  <a:lnTo>
                    <a:pt x="507" y="1937"/>
                  </a:lnTo>
                  <a:lnTo>
                    <a:pt x="507" y="1892"/>
                  </a:lnTo>
                  <a:lnTo>
                    <a:pt x="506" y="1853"/>
                  </a:lnTo>
                  <a:lnTo>
                    <a:pt x="504" y="1808"/>
                  </a:lnTo>
                  <a:lnTo>
                    <a:pt x="502" y="1768"/>
                  </a:lnTo>
                  <a:lnTo>
                    <a:pt x="498" y="1723"/>
                  </a:lnTo>
                  <a:lnTo>
                    <a:pt x="495" y="1683"/>
                  </a:lnTo>
                  <a:lnTo>
                    <a:pt x="490" y="1643"/>
                  </a:lnTo>
                  <a:lnTo>
                    <a:pt x="485" y="1598"/>
                  </a:lnTo>
                  <a:lnTo>
                    <a:pt x="479" y="1557"/>
                  </a:lnTo>
                  <a:lnTo>
                    <a:pt x="473" y="1517"/>
                  </a:lnTo>
                  <a:lnTo>
                    <a:pt x="458" y="1431"/>
                  </a:lnTo>
                  <a:lnTo>
                    <a:pt x="439" y="1350"/>
                  </a:lnTo>
                  <a:lnTo>
                    <a:pt x="418" y="1268"/>
                  </a:lnTo>
                  <a:lnTo>
                    <a:pt x="397" y="1192"/>
                  </a:lnTo>
                  <a:lnTo>
                    <a:pt x="376" y="1130"/>
                  </a:lnTo>
                  <a:lnTo>
                    <a:pt x="355" y="1068"/>
                  </a:lnTo>
                  <a:lnTo>
                    <a:pt x="333" y="1022"/>
                  </a:lnTo>
                  <a:lnTo>
                    <a:pt x="311" y="980"/>
                  </a:lnTo>
                  <a:lnTo>
                    <a:pt x="288" y="948"/>
                  </a:lnTo>
                  <a:lnTo>
                    <a:pt x="266" y="921"/>
                  </a:lnTo>
                  <a:lnTo>
                    <a:pt x="243" y="90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8" name="Freeform 14"/>
            <p:cNvSpPr>
              <a:spLocks noChangeArrowheads="1"/>
            </p:cNvSpPr>
            <p:nvPr/>
          </p:nvSpPr>
          <p:spPr bwMode="auto">
            <a:xfrm>
              <a:off x="3559" y="341"/>
              <a:ext cx="182" cy="1050"/>
            </a:xfrm>
            <a:custGeom>
              <a:avLst/>
              <a:gdLst>
                <a:gd name="T0" fmla="*/ 159 w 807"/>
                <a:gd name="T1" fmla="*/ 1047 h 4642"/>
                <a:gd name="T2" fmla="*/ 155 w 807"/>
                <a:gd name="T3" fmla="*/ 1036 h 4642"/>
                <a:gd name="T4" fmla="*/ 151 w 807"/>
                <a:gd name="T5" fmla="*/ 1017 h 4642"/>
                <a:gd name="T6" fmla="*/ 150 w 807"/>
                <a:gd name="T7" fmla="*/ 1007 h 4642"/>
                <a:gd name="T8" fmla="*/ 142 w 807"/>
                <a:gd name="T9" fmla="*/ 948 h 4642"/>
                <a:gd name="T10" fmla="*/ 133 w 807"/>
                <a:gd name="T11" fmla="*/ 829 h 4642"/>
                <a:gd name="T12" fmla="*/ 121 w 807"/>
                <a:gd name="T13" fmla="*/ 733 h 4642"/>
                <a:gd name="T14" fmla="*/ 83 w 807"/>
                <a:gd name="T15" fmla="*/ 744 h 4642"/>
                <a:gd name="T16" fmla="*/ 59 w 807"/>
                <a:gd name="T17" fmla="*/ 756 h 4642"/>
                <a:gd name="T18" fmla="*/ 37 w 807"/>
                <a:gd name="T19" fmla="*/ 983 h 4642"/>
                <a:gd name="T20" fmla="*/ 35 w 807"/>
                <a:gd name="T21" fmla="*/ 1000 h 4642"/>
                <a:gd name="T22" fmla="*/ 32 w 807"/>
                <a:gd name="T23" fmla="*/ 1013 h 4642"/>
                <a:gd name="T24" fmla="*/ 29 w 807"/>
                <a:gd name="T25" fmla="*/ 1022 h 4642"/>
                <a:gd name="T26" fmla="*/ 25 w 807"/>
                <a:gd name="T27" fmla="*/ 1028 h 4642"/>
                <a:gd name="T28" fmla="*/ 21 w 807"/>
                <a:gd name="T29" fmla="*/ 1031 h 4642"/>
                <a:gd name="T30" fmla="*/ 16 w 807"/>
                <a:gd name="T31" fmla="*/ 1029 h 4642"/>
                <a:gd name="T32" fmla="*/ 11 w 807"/>
                <a:gd name="T33" fmla="*/ 1020 h 4642"/>
                <a:gd name="T34" fmla="*/ 6 w 807"/>
                <a:gd name="T35" fmla="*/ 1004 h 4642"/>
                <a:gd name="T36" fmla="*/ 3 w 807"/>
                <a:gd name="T37" fmla="*/ 986 h 4642"/>
                <a:gd name="T38" fmla="*/ 2 w 807"/>
                <a:gd name="T39" fmla="*/ 974 h 4642"/>
                <a:gd name="T40" fmla="*/ 1 w 807"/>
                <a:gd name="T41" fmla="*/ 961 h 4642"/>
                <a:gd name="T42" fmla="*/ 0 w 807"/>
                <a:gd name="T43" fmla="*/ 947 h 4642"/>
                <a:gd name="T44" fmla="*/ 0 w 807"/>
                <a:gd name="T45" fmla="*/ 926 h 4642"/>
                <a:gd name="T46" fmla="*/ 5 w 807"/>
                <a:gd name="T47" fmla="*/ 860 h 4642"/>
                <a:gd name="T48" fmla="*/ 20 w 807"/>
                <a:gd name="T49" fmla="*/ 693 h 4642"/>
                <a:gd name="T50" fmla="*/ 19 w 807"/>
                <a:gd name="T51" fmla="*/ 677 h 4642"/>
                <a:gd name="T52" fmla="*/ 19 w 807"/>
                <a:gd name="T53" fmla="*/ 663 h 4642"/>
                <a:gd name="T54" fmla="*/ 19 w 807"/>
                <a:gd name="T55" fmla="*/ 651 h 4642"/>
                <a:gd name="T56" fmla="*/ 20 w 807"/>
                <a:gd name="T57" fmla="*/ 639 h 4642"/>
                <a:gd name="T58" fmla="*/ 22 w 807"/>
                <a:gd name="T59" fmla="*/ 630 h 4642"/>
                <a:gd name="T60" fmla="*/ 25 w 807"/>
                <a:gd name="T61" fmla="*/ 621 h 4642"/>
                <a:gd name="T62" fmla="*/ 32 w 807"/>
                <a:gd name="T63" fmla="*/ 608 h 4642"/>
                <a:gd name="T64" fmla="*/ 99 w 807"/>
                <a:gd name="T65" fmla="*/ 100 h 4642"/>
                <a:gd name="T66" fmla="*/ 112 w 807"/>
                <a:gd name="T67" fmla="*/ 25 h 4642"/>
                <a:gd name="T68" fmla="*/ 117 w 807"/>
                <a:gd name="T69" fmla="*/ 4 h 4642"/>
                <a:gd name="T70" fmla="*/ 119 w 807"/>
                <a:gd name="T71" fmla="*/ 0 h 4642"/>
                <a:gd name="T72" fmla="*/ 123 w 807"/>
                <a:gd name="T73" fmla="*/ 1 h 4642"/>
                <a:gd name="T74" fmla="*/ 128 w 807"/>
                <a:gd name="T75" fmla="*/ 10 h 4642"/>
                <a:gd name="T76" fmla="*/ 132 w 807"/>
                <a:gd name="T77" fmla="*/ 24 h 4642"/>
                <a:gd name="T78" fmla="*/ 136 w 807"/>
                <a:gd name="T79" fmla="*/ 45 h 4642"/>
                <a:gd name="T80" fmla="*/ 138 w 807"/>
                <a:gd name="T81" fmla="*/ 73 h 4642"/>
                <a:gd name="T82" fmla="*/ 149 w 807"/>
                <a:gd name="T83" fmla="*/ 318 h 4642"/>
                <a:gd name="T84" fmla="*/ 170 w 807"/>
                <a:gd name="T85" fmla="*/ 776 h 4642"/>
                <a:gd name="T86" fmla="*/ 172 w 807"/>
                <a:gd name="T87" fmla="*/ 809 h 4642"/>
                <a:gd name="T88" fmla="*/ 180 w 807"/>
                <a:gd name="T89" fmla="*/ 908 h 4642"/>
                <a:gd name="T90" fmla="*/ 182 w 807"/>
                <a:gd name="T91" fmla="*/ 941 h 4642"/>
                <a:gd name="T92" fmla="*/ 182 w 807"/>
                <a:gd name="T93" fmla="*/ 968 h 4642"/>
                <a:gd name="T94" fmla="*/ 181 w 807"/>
                <a:gd name="T95" fmla="*/ 981 h 4642"/>
                <a:gd name="T96" fmla="*/ 180 w 807"/>
                <a:gd name="T97" fmla="*/ 995 h 4642"/>
                <a:gd name="T98" fmla="*/ 179 w 807"/>
                <a:gd name="T99" fmla="*/ 1007 h 4642"/>
                <a:gd name="T100" fmla="*/ 177 w 807"/>
                <a:gd name="T101" fmla="*/ 1018 h 4642"/>
                <a:gd name="T102" fmla="*/ 173 w 807"/>
                <a:gd name="T103" fmla="*/ 1036 h 4642"/>
                <a:gd name="T104" fmla="*/ 168 w 807"/>
                <a:gd name="T105" fmla="*/ 1045 h 4642"/>
                <a:gd name="T106" fmla="*/ 166 w 807"/>
                <a:gd name="T107" fmla="*/ 1049 h 4642"/>
                <a:gd name="T108" fmla="*/ 162 w 807"/>
                <a:gd name="T109" fmla="*/ 1050 h 4642"/>
                <a:gd name="T110" fmla="*/ 83 w 807"/>
                <a:gd name="T111" fmla="*/ 581 h 4642"/>
                <a:gd name="T112" fmla="*/ 99 w 807"/>
                <a:gd name="T113" fmla="*/ 575 h 4642"/>
                <a:gd name="T114" fmla="*/ 118 w 807"/>
                <a:gd name="T115" fmla="*/ 570 h 46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07"/>
                <a:gd name="T175" fmla="*/ 0 h 4642"/>
                <a:gd name="T176" fmla="*/ 807 w 807"/>
                <a:gd name="T177" fmla="*/ 4642 h 464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07" h="4642">
                  <a:moveTo>
                    <a:pt x="718" y="4640"/>
                  </a:moveTo>
                  <a:lnTo>
                    <a:pt x="712" y="4635"/>
                  </a:lnTo>
                  <a:lnTo>
                    <a:pt x="706" y="4629"/>
                  </a:lnTo>
                  <a:lnTo>
                    <a:pt x="700" y="4614"/>
                  </a:lnTo>
                  <a:lnTo>
                    <a:pt x="694" y="4599"/>
                  </a:lnTo>
                  <a:lnTo>
                    <a:pt x="688" y="4579"/>
                  </a:lnTo>
                  <a:lnTo>
                    <a:pt x="682" y="4554"/>
                  </a:lnTo>
                  <a:lnTo>
                    <a:pt x="676" y="4523"/>
                  </a:lnTo>
                  <a:lnTo>
                    <a:pt x="671" y="4498"/>
                  </a:lnTo>
                  <a:lnTo>
                    <a:pt x="669" y="4488"/>
                  </a:lnTo>
                  <a:lnTo>
                    <a:pt x="663" y="4453"/>
                  </a:lnTo>
                  <a:lnTo>
                    <a:pt x="656" y="4408"/>
                  </a:lnTo>
                  <a:lnTo>
                    <a:pt x="644" y="4307"/>
                  </a:lnTo>
                  <a:lnTo>
                    <a:pt x="631" y="4192"/>
                  </a:lnTo>
                  <a:lnTo>
                    <a:pt x="619" y="4061"/>
                  </a:lnTo>
                  <a:lnTo>
                    <a:pt x="603" y="3871"/>
                  </a:lnTo>
                  <a:lnTo>
                    <a:pt x="588" y="3666"/>
                  </a:lnTo>
                  <a:lnTo>
                    <a:pt x="575" y="3452"/>
                  </a:lnTo>
                  <a:lnTo>
                    <a:pt x="563" y="3222"/>
                  </a:lnTo>
                  <a:lnTo>
                    <a:pt x="536" y="3240"/>
                  </a:lnTo>
                  <a:lnTo>
                    <a:pt x="502" y="3251"/>
                  </a:lnTo>
                  <a:lnTo>
                    <a:pt x="413" y="3277"/>
                  </a:lnTo>
                  <a:lnTo>
                    <a:pt x="367" y="3287"/>
                  </a:lnTo>
                  <a:lnTo>
                    <a:pt x="327" y="3303"/>
                  </a:lnTo>
                  <a:lnTo>
                    <a:pt x="291" y="3324"/>
                  </a:lnTo>
                  <a:lnTo>
                    <a:pt x="263" y="3341"/>
                  </a:lnTo>
                  <a:lnTo>
                    <a:pt x="246" y="3527"/>
                  </a:lnTo>
                  <a:lnTo>
                    <a:pt x="224" y="3758"/>
                  </a:lnTo>
                  <a:lnTo>
                    <a:pt x="164" y="4347"/>
                  </a:lnTo>
                  <a:lnTo>
                    <a:pt x="161" y="4372"/>
                  </a:lnTo>
                  <a:lnTo>
                    <a:pt x="157" y="4396"/>
                  </a:lnTo>
                  <a:lnTo>
                    <a:pt x="153" y="4421"/>
                  </a:lnTo>
                  <a:lnTo>
                    <a:pt x="149" y="4440"/>
                  </a:lnTo>
                  <a:lnTo>
                    <a:pt x="145" y="4460"/>
                  </a:lnTo>
                  <a:lnTo>
                    <a:pt x="141" y="4479"/>
                  </a:lnTo>
                  <a:lnTo>
                    <a:pt x="136" y="4493"/>
                  </a:lnTo>
                  <a:lnTo>
                    <a:pt x="132" y="4508"/>
                  </a:lnTo>
                  <a:lnTo>
                    <a:pt x="127" y="4517"/>
                  </a:lnTo>
                  <a:lnTo>
                    <a:pt x="122" y="4532"/>
                  </a:lnTo>
                  <a:lnTo>
                    <a:pt x="117" y="4541"/>
                  </a:lnTo>
                  <a:lnTo>
                    <a:pt x="112" y="4545"/>
                  </a:lnTo>
                  <a:lnTo>
                    <a:pt x="106" y="4550"/>
                  </a:lnTo>
                  <a:lnTo>
                    <a:pt x="101" y="4554"/>
                  </a:lnTo>
                  <a:lnTo>
                    <a:pt x="95" y="4559"/>
                  </a:lnTo>
                  <a:lnTo>
                    <a:pt x="89" y="4558"/>
                  </a:lnTo>
                  <a:lnTo>
                    <a:pt x="80" y="4557"/>
                  </a:lnTo>
                  <a:lnTo>
                    <a:pt x="72" y="4551"/>
                  </a:lnTo>
                  <a:lnTo>
                    <a:pt x="64" y="4541"/>
                  </a:lnTo>
                  <a:lnTo>
                    <a:pt x="56" y="4525"/>
                  </a:lnTo>
                  <a:lnTo>
                    <a:pt x="48" y="4509"/>
                  </a:lnTo>
                  <a:lnTo>
                    <a:pt x="41" y="4489"/>
                  </a:lnTo>
                  <a:lnTo>
                    <a:pt x="34" y="4463"/>
                  </a:lnTo>
                  <a:lnTo>
                    <a:pt x="27" y="4438"/>
                  </a:lnTo>
                  <a:lnTo>
                    <a:pt x="21" y="4407"/>
                  </a:lnTo>
                  <a:lnTo>
                    <a:pt x="15" y="4372"/>
                  </a:lnTo>
                  <a:lnTo>
                    <a:pt x="13" y="4357"/>
                  </a:lnTo>
                  <a:lnTo>
                    <a:pt x="11" y="4342"/>
                  </a:lnTo>
                  <a:lnTo>
                    <a:pt x="9" y="4322"/>
                  </a:lnTo>
                  <a:lnTo>
                    <a:pt x="7" y="4307"/>
                  </a:lnTo>
                  <a:lnTo>
                    <a:pt x="5" y="4287"/>
                  </a:lnTo>
                  <a:lnTo>
                    <a:pt x="4" y="4267"/>
                  </a:lnTo>
                  <a:lnTo>
                    <a:pt x="3" y="4247"/>
                  </a:lnTo>
                  <a:lnTo>
                    <a:pt x="2" y="4227"/>
                  </a:lnTo>
                  <a:lnTo>
                    <a:pt x="1" y="4207"/>
                  </a:lnTo>
                  <a:lnTo>
                    <a:pt x="0" y="4187"/>
                  </a:lnTo>
                  <a:lnTo>
                    <a:pt x="0" y="4142"/>
                  </a:lnTo>
                  <a:lnTo>
                    <a:pt x="0" y="4117"/>
                  </a:lnTo>
                  <a:lnTo>
                    <a:pt x="1" y="4093"/>
                  </a:lnTo>
                  <a:lnTo>
                    <a:pt x="6" y="4019"/>
                  </a:lnTo>
                  <a:lnTo>
                    <a:pt x="13" y="3920"/>
                  </a:lnTo>
                  <a:lnTo>
                    <a:pt x="23" y="3802"/>
                  </a:lnTo>
                  <a:lnTo>
                    <a:pt x="51" y="3493"/>
                  </a:lnTo>
                  <a:lnTo>
                    <a:pt x="90" y="3090"/>
                  </a:lnTo>
                  <a:lnTo>
                    <a:pt x="88" y="3065"/>
                  </a:lnTo>
                  <a:lnTo>
                    <a:pt x="86" y="3040"/>
                  </a:lnTo>
                  <a:lnTo>
                    <a:pt x="85" y="3020"/>
                  </a:lnTo>
                  <a:lnTo>
                    <a:pt x="84" y="2995"/>
                  </a:lnTo>
                  <a:lnTo>
                    <a:pt x="83" y="2975"/>
                  </a:lnTo>
                  <a:lnTo>
                    <a:pt x="83" y="2950"/>
                  </a:lnTo>
                  <a:lnTo>
                    <a:pt x="83" y="2930"/>
                  </a:lnTo>
                  <a:lnTo>
                    <a:pt x="83" y="2911"/>
                  </a:lnTo>
                  <a:lnTo>
                    <a:pt x="83" y="2891"/>
                  </a:lnTo>
                  <a:lnTo>
                    <a:pt x="84" y="2876"/>
                  </a:lnTo>
                  <a:lnTo>
                    <a:pt x="86" y="2856"/>
                  </a:lnTo>
                  <a:lnTo>
                    <a:pt x="87" y="2842"/>
                  </a:lnTo>
                  <a:lnTo>
                    <a:pt x="90" y="2827"/>
                  </a:lnTo>
                  <a:lnTo>
                    <a:pt x="92" y="2812"/>
                  </a:lnTo>
                  <a:lnTo>
                    <a:pt x="95" y="2798"/>
                  </a:lnTo>
                  <a:lnTo>
                    <a:pt x="99" y="2783"/>
                  </a:lnTo>
                  <a:lnTo>
                    <a:pt x="103" y="2769"/>
                  </a:lnTo>
                  <a:lnTo>
                    <a:pt x="107" y="2754"/>
                  </a:lnTo>
                  <a:lnTo>
                    <a:pt x="112" y="2745"/>
                  </a:lnTo>
                  <a:lnTo>
                    <a:pt x="117" y="2731"/>
                  </a:lnTo>
                  <a:lnTo>
                    <a:pt x="129" y="2707"/>
                  </a:lnTo>
                  <a:lnTo>
                    <a:pt x="143" y="2689"/>
                  </a:lnTo>
                  <a:lnTo>
                    <a:pt x="339" y="1141"/>
                  </a:lnTo>
                  <a:lnTo>
                    <a:pt x="409" y="642"/>
                  </a:lnTo>
                  <a:lnTo>
                    <a:pt x="438" y="442"/>
                  </a:lnTo>
                  <a:lnTo>
                    <a:pt x="464" y="286"/>
                  </a:lnTo>
                  <a:lnTo>
                    <a:pt x="485" y="159"/>
                  </a:lnTo>
                  <a:lnTo>
                    <a:pt x="495" y="110"/>
                  </a:lnTo>
                  <a:lnTo>
                    <a:pt x="504" y="72"/>
                  </a:lnTo>
                  <a:lnTo>
                    <a:pt x="511" y="38"/>
                  </a:lnTo>
                  <a:lnTo>
                    <a:pt x="518" y="19"/>
                  </a:lnTo>
                  <a:lnTo>
                    <a:pt x="521" y="9"/>
                  </a:lnTo>
                  <a:lnTo>
                    <a:pt x="524" y="4"/>
                  </a:lnTo>
                  <a:lnTo>
                    <a:pt x="527" y="0"/>
                  </a:lnTo>
                  <a:lnTo>
                    <a:pt x="529" y="0"/>
                  </a:lnTo>
                  <a:lnTo>
                    <a:pt x="537" y="1"/>
                  </a:lnTo>
                  <a:lnTo>
                    <a:pt x="545" y="6"/>
                  </a:lnTo>
                  <a:lnTo>
                    <a:pt x="553" y="17"/>
                  </a:lnTo>
                  <a:lnTo>
                    <a:pt x="560" y="28"/>
                  </a:lnTo>
                  <a:lnTo>
                    <a:pt x="567" y="43"/>
                  </a:lnTo>
                  <a:lnTo>
                    <a:pt x="574" y="59"/>
                  </a:lnTo>
                  <a:lnTo>
                    <a:pt x="580" y="84"/>
                  </a:lnTo>
                  <a:lnTo>
                    <a:pt x="586" y="105"/>
                  </a:lnTo>
                  <a:lnTo>
                    <a:pt x="591" y="135"/>
                  </a:lnTo>
                  <a:lnTo>
                    <a:pt x="596" y="165"/>
                  </a:lnTo>
                  <a:lnTo>
                    <a:pt x="601" y="201"/>
                  </a:lnTo>
                  <a:lnTo>
                    <a:pt x="606" y="236"/>
                  </a:lnTo>
                  <a:lnTo>
                    <a:pt x="610" y="276"/>
                  </a:lnTo>
                  <a:lnTo>
                    <a:pt x="614" y="321"/>
                  </a:lnTo>
                  <a:lnTo>
                    <a:pt x="617" y="366"/>
                  </a:lnTo>
                  <a:lnTo>
                    <a:pt x="620" y="416"/>
                  </a:lnTo>
                  <a:lnTo>
                    <a:pt x="660" y="1407"/>
                  </a:lnTo>
                  <a:lnTo>
                    <a:pt x="671" y="1666"/>
                  </a:lnTo>
                  <a:lnTo>
                    <a:pt x="671" y="1686"/>
                  </a:lnTo>
                  <a:lnTo>
                    <a:pt x="752" y="3432"/>
                  </a:lnTo>
                  <a:lnTo>
                    <a:pt x="753" y="3457"/>
                  </a:lnTo>
                  <a:lnTo>
                    <a:pt x="756" y="3487"/>
                  </a:lnTo>
                  <a:lnTo>
                    <a:pt x="762" y="3576"/>
                  </a:lnTo>
                  <a:lnTo>
                    <a:pt x="784" y="3836"/>
                  </a:lnTo>
                  <a:lnTo>
                    <a:pt x="794" y="3960"/>
                  </a:lnTo>
                  <a:lnTo>
                    <a:pt x="798" y="4015"/>
                  </a:lnTo>
                  <a:lnTo>
                    <a:pt x="801" y="4070"/>
                  </a:lnTo>
                  <a:lnTo>
                    <a:pt x="803" y="4115"/>
                  </a:lnTo>
                  <a:lnTo>
                    <a:pt x="805" y="4159"/>
                  </a:lnTo>
                  <a:lnTo>
                    <a:pt x="806" y="4199"/>
                  </a:lnTo>
                  <a:lnTo>
                    <a:pt x="806" y="4234"/>
                  </a:lnTo>
                  <a:lnTo>
                    <a:pt x="806" y="4278"/>
                  </a:lnTo>
                  <a:lnTo>
                    <a:pt x="805" y="4298"/>
                  </a:lnTo>
                  <a:lnTo>
                    <a:pt x="804" y="4318"/>
                  </a:lnTo>
                  <a:lnTo>
                    <a:pt x="803" y="4338"/>
                  </a:lnTo>
                  <a:lnTo>
                    <a:pt x="802" y="4358"/>
                  </a:lnTo>
                  <a:lnTo>
                    <a:pt x="801" y="4377"/>
                  </a:lnTo>
                  <a:lnTo>
                    <a:pt x="799" y="4397"/>
                  </a:lnTo>
                  <a:lnTo>
                    <a:pt x="797" y="4417"/>
                  </a:lnTo>
                  <a:lnTo>
                    <a:pt x="795" y="4431"/>
                  </a:lnTo>
                  <a:lnTo>
                    <a:pt x="793" y="4451"/>
                  </a:lnTo>
                  <a:lnTo>
                    <a:pt x="791" y="4466"/>
                  </a:lnTo>
                  <a:lnTo>
                    <a:pt x="788" y="4486"/>
                  </a:lnTo>
                  <a:lnTo>
                    <a:pt x="785" y="4500"/>
                  </a:lnTo>
                  <a:lnTo>
                    <a:pt x="779" y="4530"/>
                  </a:lnTo>
                  <a:lnTo>
                    <a:pt x="772" y="4559"/>
                  </a:lnTo>
                  <a:lnTo>
                    <a:pt x="765" y="4578"/>
                  </a:lnTo>
                  <a:lnTo>
                    <a:pt x="758" y="4603"/>
                  </a:lnTo>
                  <a:lnTo>
                    <a:pt x="750" y="4617"/>
                  </a:lnTo>
                  <a:lnTo>
                    <a:pt x="747" y="4622"/>
                  </a:lnTo>
                  <a:lnTo>
                    <a:pt x="743" y="4627"/>
                  </a:lnTo>
                  <a:lnTo>
                    <a:pt x="739" y="4631"/>
                  </a:lnTo>
                  <a:lnTo>
                    <a:pt x="735" y="4636"/>
                  </a:lnTo>
                  <a:lnTo>
                    <a:pt x="731" y="4641"/>
                  </a:lnTo>
                  <a:lnTo>
                    <a:pt x="726" y="4641"/>
                  </a:lnTo>
                  <a:lnTo>
                    <a:pt x="718" y="4640"/>
                  </a:lnTo>
                  <a:close/>
                  <a:moveTo>
                    <a:pt x="486" y="1474"/>
                  </a:moveTo>
                  <a:lnTo>
                    <a:pt x="353" y="2581"/>
                  </a:lnTo>
                  <a:lnTo>
                    <a:pt x="369" y="2568"/>
                  </a:lnTo>
                  <a:lnTo>
                    <a:pt x="389" y="2555"/>
                  </a:lnTo>
                  <a:lnTo>
                    <a:pt x="413" y="2547"/>
                  </a:lnTo>
                  <a:lnTo>
                    <a:pt x="440" y="2540"/>
                  </a:lnTo>
                  <a:lnTo>
                    <a:pt x="496" y="2526"/>
                  </a:lnTo>
                  <a:lnTo>
                    <a:pt x="515" y="2523"/>
                  </a:lnTo>
                  <a:lnTo>
                    <a:pt x="522" y="2519"/>
                  </a:lnTo>
                  <a:lnTo>
                    <a:pt x="527" y="2514"/>
                  </a:lnTo>
                  <a:lnTo>
                    <a:pt x="486" y="1474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29" name="Freeform 15"/>
            <p:cNvSpPr>
              <a:spLocks noChangeArrowheads="1"/>
            </p:cNvSpPr>
            <p:nvPr/>
          </p:nvSpPr>
          <p:spPr bwMode="auto">
            <a:xfrm>
              <a:off x="3764" y="315"/>
              <a:ext cx="286" cy="1134"/>
            </a:xfrm>
            <a:custGeom>
              <a:avLst/>
              <a:gdLst>
                <a:gd name="T0" fmla="*/ 227 w 1267"/>
                <a:gd name="T1" fmla="*/ 840 h 5016"/>
                <a:gd name="T2" fmla="*/ 208 w 1267"/>
                <a:gd name="T3" fmla="*/ 1054 h 5016"/>
                <a:gd name="T4" fmla="*/ 202 w 1267"/>
                <a:gd name="T5" fmla="*/ 1102 h 5016"/>
                <a:gd name="T6" fmla="*/ 196 w 1267"/>
                <a:gd name="T7" fmla="*/ 1123 h 5016"/>
                <a:gd name="T8" fmla="*/ 189 w 1267"/>
                <a:gd name="T9" fmla="*/ 1133 h 5016"/>
                <a:gd name="T10" fmla="*/ 180 w 1267"/>
                <a:gd name="T11" fmla="*/ 1130 h 5016"/>
                <a:gd name="T12" fmla="*/ 171 w 1267"/>
                <a:gd name="T13" fmla="*/ 1112 h 5016"/>
                <a:gd name="T14" fmla="*/ 167 w 1267"/>
                <a:gd name="T15" fmla="*/ 1090 h 5016"/>
                <a:gd name="T16" fmla="*/ 164 w 1267"/>
                <a:gd name="T17" fmla="*/ 1068 h 5016"/>
                <a:gd name="T18" fmla="*/ 163 w 1267"/>
                <a:gd name="T19" fmla="*/ 1045 h 5016"/>
                <a:gd name="T20" fmla="*/ 155 w 1267"/>
                <a:gd name="T21" fmla="*/ 914 h 5016"/>
                <a:gd name="T22" fmla="*/ 118 w 1267"/>
                <a:gd name="T23" fmla="*/ 717 h 5016"/>
                <a:gd name="T24" fmla="*/ 98 w 1267"/>
                <a:gd name="T25" fmla="*/ 977 h 5016"/>
                <a:gd name="T26" fmla="*/ 99 w 1267"/>
                <a:gd name="T27" fmla="*/ 997 h 5016"/>
                <a:gd name="T28" fmla="*/ 99 w 1267"/>
                <a:gd name="T29" fmla="*/ 1021 h 5016"/>
                <a:gd name="T30" fmla="*/ 98 w 1267"/>
                <a:gd name="T31" fmla="*/ 1044 h 5016"/>
                <a:gd name="T32" fmla="*/ 95 w 1267"/>
                <a:gd name="T33" fmla="*/ 1065 h 5016"/>
                <a:gd name="T34" fmla="*/ 88 w 1267"/>
                <a:gd name="T35" fmla="*/ 1090 h 5016"/>
                <a:gd name="T36" fmla="*/ 78 w 1267"/>
                <a:gd name="T37" fmla="*/ 1101 h 5016"/>
                <a:gd name="T38" fmla="*/ 67 w 1267"/>
                <a:gd name="T39" fmla="*/ 1094 h 5016"/>
                <a:gd name="T40" fmla="*/ 58 w 1267"/>
                <a:gd name="T41" fmla="*/ 1071 h 5016"/>
                <a:gd name="T42" fmla="*/ 55 w 1267"/>
                <a:gd name="T43" fmla="*/ 1049 h 5016"/>
                <a:gd name="T44" fmla="*/ 53 w 1267"/>
                <a:gd name="T45" fmla="*/ 1025 h 5016"/>
                <a:gd name="T46" fmla="*/ 32 w 1267"/>
                <a:gd name="T47" fmla="*/ 592 h 5016"/>
                <a:gd name="T48" fmla="*/ 1 w 1267"/>
                <a:gd name="T49" fmla="*/ 113 h 5016"/>
                <a:gd name="T50" fmla="*/ 0 w 1267"/>
                <a:gd name="T51" fmla="*/ 92 h 5016"/>
                <a:gd name="T52" fmla="*/ 1 w 1267"/>
                <a:gd name="T53" fmla="*/ 63 h 5016"/>
                <a:gd name="T54" fmla="*/ 2 w 1267"/>
                <a:gd name="T55" fmla="*/ 42 h 5016"/>
                <a:gd name="T56" fmla="*/ 6 w 1267"/>
                <a:gd name="T57" fmla="*/ 25 h 5016"/>
                <a:gd name="T58" fmla="*/ 13 w 1267"/>
                <a:gd name="T59" fmla="*/ 5 h 5016"/>
                <a:gd name="T60" fmla="*/ 22 w 1267"/>
                <a:gd name="T61" fmla="*/ 0 h 5016"/>
                <a:gd name="T62" fmla="*/ 28 w 1267"/>
                <a:gd name="T63" fmla="*/ 7 h 5016"/>
                <a:gd name="T64" fmla="*/ 33 w 1267"/>
                <a:gd name="T65" fmla="*/ 22 h 5016"/>
                <a:gd name="T66" fmla="*/ 37 w 1267"/>
                <a:gd name="T67" fmla="*/ 46 h 5016"/>
                <a:gd name="T68" fmla="*/ 43 w 1267"/>
                <a:gd name="T69" fmla="*/ 105 h 5016"/>
                <a:gd name="T70" fmla="*/ 82 w 1267"/>
                <a:gd name="T71" fmla="*/ 635 h 5016"/>
                <a:gd name="T72" fmla="*/ 111 w 1267"/>
                <a:gd name="T73" fmla="*/ 214 h 5016"/>
                <a:gd name="T74" fmla="*/ 127 w 1267"/>
                <a:gd name="T75" fmla="*/ 75 h 5016"/>
                <a:gd name="T76" fmla="*/ 136 w 1267"/>
                <a:gd name="T77" fmla="*/ 36 h 5016"/>
                <a:gd name="T78" fmla="*/ 145 w 1267"/>
                <a:gd name="T79" fmla="*/ 28 h 5016"/>
                <a:gd name="T80" fmla="*/ 152 w 1267"/>
                <a:gd name="T81" fmla="*/ 38 h 5016"/>
                <a:gd name="T82" fmla="*/ 158 w 1267"/>
                <a:gd name="T83" fmla="*/ 64 h 5016"/>
                <a:gd name="T84" fmla="*/ 163 w 1267"/>
                <a:gd name="T85" fmla="*/ 103 h 5016"/>
                <a:gd name="T86" fmla="*/ 168 w 1267"/>
                <a:gd name="T87" fmla="*/ 189 h 5016"/>
                <a:gd name="T88" fmla="*/ 191 w 1267"/>
                <a:gd name="T89" fmla="*/ 806 h 5016"/>
                <a:gd name="T90" fmla="*/ 239 w 1267"/>
                <a:gd name="T91" fmla="*/ 167 h 5016"/>
                <a:gd name="T92" fmla="*/ 245 w 1267"/>
                <a:gd name="T93" fmla="*/ 88 h 5016"/>
                <a:gd name="T94" fmla="*/ 251 w 1267"/>
                <a:gd name="T95" fmla="*/ 47 h 5016"/>
                <a:gd name="T96" fmla="*/ 256 w 1267"/>
                <a:gd name="T97" fmla="*/ 28 h 5016"/>
                <a:gd name="T98" fmla="*/ 262 w 1267"/>
                <a:gd name="T99" fmla="*/ 17 h 5016"/>
                <a:gd name="T100" fmla="*/ 270 w 1267"/>
                <a:gd name="T101" fmla="*/ 18 h 5016"/>
                <a:gd name="T102" fmla="*/ 279 w 1267"/>
                <a:gd name="T103" fmla="*/ 37 h 5016"/>
                <a:gd name="T104" fmla="*/ 283 w 1267"/>
                <a:gd name="T105" fmla="*/ 61 h 5016"/>
                <a:gd name="T106" fmla="*/ 285 w 1267"/>
                <a:gd name="T107" fmla="*/ 81 h 5016"/>
                <a:gd name="T108" fmla="*/ 286 w 1267"/>
                <a:gd name="T109" fmla="*/ 113 h 5016"/>
                <a:gd name="T110" fmla="*/ 283 w 1267"/>
                <a:gd name="T111" fmla="*/ 157 h 50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267"/>
                <a:gd name="T169" fmla="*/ 0 h 5016"/>
                <a:gd name="T170" fmla="*/ 1267 w 1267"/>
                <a:gd name="T171" fmla="*/ 5016 h 50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267" h="5016">
                  <a:moveTo>
                    <a:pt x="1244" y="815"/>
                  </a:moveTo>
                  <a:lnTo>
                    <a:pt x="1220" y="1126"/>
                  </a:lnTo>
                  <a:lnTo>
                    <a:pt x="1185" y="1649"/>
                  </a:lnTo>
                  <a:lnTo>
                    <a:pt x="1073" y="2952"/>
                  </a:lnTo>
                  <a:lnTo>
                    <a:pt x="1005" y="3717"/>
                  </a:lnTo>
                  <a:lnTo>
                    <a:pt x="979" y="4013"/>
                  </a:lnTo>
                  <a:lnTo>
                    <a:pt x="960" y="4255"/>
                  </a:lnTo>
                  <a:lnTo>
                    <a:pt x="947" y="4407"/>
                  </a:lnTo>
                  <a:lnTo>
                    <a:pt x="935" y="4541"/>
                  </a:lnTo>
                  <a:lnTo>
                    <a:pt x="923" y="4664"/>
                  </a:lnTo>
                  <a:lnTo>
                    <a:pt x="912" y="4767"/>
                  </a:lnTo>
                  <a:lnTo>
                    <a:pt x="908" y="4797"/>
                  </a:lnTo>
                  <a:lnTo>
                    <a:pt x="904" y="4826"/>
                  </a:lnTo>
                  <a:lnTo>
                    <a:pt x="900" y="4851"/>
                  </a:lnTo>
                  <a:lnTo>
                    <a:pt x="896" y="4876"/>
                  </a:lnTo>
                  <a:lnTo>
                    <a:pt x="891" y="4900"/>
                  </a:lnTo>
                  <a:lnTo>
                    <a:pt x="886" y="4920"/>
                  </a:lnTo>
                  <a:lnTo>
                    <a:pt x="881" y="4939"/>
                  </a:lnTo>
                  <a:lnTo>
                    <a:pt x="875" y="4954"/>
                  </a:lnTo>
                  <a:lnTo>
                    <a:pt x="869" y="4968"/>
                  </a:lnTo>
                  <a:lnTo>
                    <a:pt x="863" y="4983"/>
                  </a:lnTo>
                  <a:lnTo>
                    <a:pt x="857" y="4992"/>
                  </a:lnTo>
                  <a:lnTo>
                    <a:pt x="851" y="5002"/>
                  </a:lnTo>
                  <a:lnTo>
                    <a:pt x="844" y="5006"/>
                  </a:lnTo>
                  <a:lnTo>
                    <a:pt x="837" y="5011"/>
                  </a:lnTo>
                  <a:lnTo>
                    <a:pt x="830" y="5015"/>
                  </a:lnTo>
                  <a:lnTo>
                    <a:pt x="823" y="5015"/>
                  </a:lnTo>
                  <a:lnTo>
                    <a:pt x="814" y="5014"/>
                  </a:lnTo>
                  <a:lnTo>
                    <a:pt x="806" y="5009"/>
                  </a:lnTo>
                  <a:lnTo>
                    <a:pt x="797" y="4999"/>
                  </a:lnTo>
                  <a:lnTo>
                    <a:pt x="789" y="4988"/>
                  </a:lnTo>
                  <a:lnTo>
                    <a:pt x="781" y="4978"/>
                  </a:lnTo>
                  <a:lnTo>
                    <a:pt x="774" y="4957"/>
                  </a:lnTo>
                  <a:lnTo>
                    <a:pt x="766" y="4942"/>
                  </a:lnTo>
                  <a:lnTo>
                    <a:pt x="759" y="4917"/>
                  </a:lnTo>
                  <a:lnTo>
                    <a:pt x="751" y="4887"/>
                  </a:lnTo>
                  <a:lnTo>
                    <a:pt x="748" y="4871"/>
                  </a:lnTo>
                  <a:lnTo>
                    <a:pt x="744" y="4856"/>
                  </a:lnTo>
                  <a:lnTo>
                    <a:pt x="741" y="4841"/>
                  </a:lnTo>
                  <a:lnTo>
                    <a:pt x="738" y="4821"/>
                  </a:lnTo>
                  <a:lnTo>
                    <a:pt x="736" y="4806"/>
                  </a:lnTo>
                  <a:lnTo>
                    <a:pt x="734" y="4786"/>
                  </a:lnTo>
                  <a:lnTo>
                    <a:pt x="731" y="4766"/>
                  </a:lnTo>
                  <a:lnTo>
                    <a:pt x="729" y="4746"/>
                  </a:lnTo>
                  <a:lnTo>
                    <a:pt x="728" y="4726"/>
                  </a:lnTo>
                  <a:lnTo>
                    <a:pt x="726" y="4706"/>
                  </a:lnTo>
                  <a:lnTo>
                    <a:pt x="725" y="4687"/>
                  </a:lnTo>
                  <a:lnTo>
                    <a:pt x="724" y="4667"/>
                  </a:lnTo>
                  <a:lnTo>
                    <a:pt x="723" y="4642"/>
                  </a:lnTo>
                  <a:lnTo>
                    <a:pt x="723" y="4622"/>
                  </a:lnTo>
                  <a:lnTo>
                    <a:pt x="709" y="4453"/>
                  </a:lnTo>
                  <a:lnTo>
                    <a:pt x="699" y="4303"/>
                  </a:lnTo>
                  <a:lnTo>
                    <a:pt x="691" y="4164"/>
                  </a:lnTo>
                  <a:lnTo>
                    <a:pt x="688" y="4104"/>
                  </a:lnTo>
                  <a:lnTo>
                    <a:pt x="686" y="4044"/>
                  </a:lnTo>
                  <a:lnTo>
                    <a:pt x="611" y="2071"/>
                  </a:lnTo>
                  <a:lnTo>
                    <a:pt x="590" y="2372"/>
                  </a:lnTo>
                  <a:lnTo>
                    <a:pt x="569" y="2653"/>
                  </a:lnTo>
                  <a:lnTo>
                    <a:pt x="546" y="2920"/>
                  </a:lnTo>
                  <a:lnTo>
                    <a:pt x="524" y="3171"/>
                  </a:lnTo>
                  <a:lnTo>
                    <a:pt x="492" y="3517"/>
                  </a:lnTo>
                  <a:lnTo>
                    <a:pt x="467" y="3828"/>
                  </a:lnTo>
                  <a:lnTo>
                    <a:pt x="447" y="4094"/>
                  </a:lnTo>
                  <a:lnTo>
                    <a:pt x="439" y="4213"/>
                  </a:lnTo>
                  <a:lnTo>
                    <a:pt x="433" y="4322"/>
                  </a:lnTo>
                  <a:lnTo>
                    <a:pt x="434" y="4336"/>
                  </a:lnTo>
                  <a:lnTo>
                    <a:pt x="436" y="4356"/>
                  </a:lnTo>
                  <a:lnTo>
                    <a:pt x="437" y="4371"/>
                  </a:lnTo>
                  <a:lnTo>
                    <a:pt x="438" y="4391"/>
                  </a:lnTo>
                  <a:lnTo>
                    <a:pt x="438" y="4411"/>
                  </a:lnTo>
                  <a:lnTo>
                    <a:pt x="439" y="4431"/>
                  </a:lnTo>
                  <a:lnTo>
                    <a:pt x="439" y="4446"/>
                  </a:lnTo>
                  <a:lnTo>
                    <a:pt x="439" y="4466"/>
                  </a:lnTo>
                  <a:lnTo>
                    <a:pt x="439" y="4491"/>
                  </a:lnTo>
                  <a:lnTo>
                    <a:pt x="438" y="4515"/>
                  </a:lnTo>
                  <a:lnTo>
                    <a:pt x="438" y="4535"/>
                  </a:lnTo>
                  <a:lnTo>
                    <a:pt x="437" y="4560"/>
                  </a:lnTo>
                  <a:lnTo>
                    <a:pt x="436" y="4580"/>
                  </a:lnTo>
                  <a:lnTo>
                    <a:pt x="434" y="4599"/>
                  </a:lnTo>
                  <a:lnTo>
                    <a:pt x="432" y="4619"/>
                  </a:lnTo>
                  <a:lnTo>
                    <a:pt x="430" y="4639"/>
                  </a:lnTo>
                  <a:lnTo>
                    <a:pt x="428" y="4659"/>
                  </a:lnTo>
                  <a:lnTo>
                    <a:pt x="425" y="4678"/>
                  </a:lnTo>
                  <a:lnTo>
                    <a:pt x="423" y="4698"/>
                  </a:lnTo>
                  <a:lnTo>
                    <a:pt x="420" y="4713"/>
                  </a:lnTo>
                  <a:lnTo>
                    <a:pt x="416" y="4727"/>
                  </a:lnTo>
                  <a:lnTo>
                    <a:pt x="413" y="4747"/>
                  </a:lnTo>
                  <a:lnTo>
                    <a:pt x="405" y="4776"/>
                  </a:lnTo>
                  <a:lnTo>
                    <a:pt x="396" y="4800"/>
                  </a:lnTo>
                  <a:lnTo>
                    <a:pt x="389" y="4820"/>
                  </a:lnTo>
                  <a:lnTo>
                    <a:pt x="381" y="4834"/>
                  </a:lnTo>
                  <a:lnTo>
                    <a:pt x="373" y="4849"/>
                  </a:lnTo>
                  <a:lnTo>
                    <a:pt x="364" y="4858"/>
                  </a:lnTo>
                  <a:lnTo>
                    <a:pt x="356" y="4867"/>
                  </a:lnTo>
                  <a:lnTo>
                    <a:pt x="347" y="4872"/>
                  </a:lnTo>
                  <a:lnTo>
                    <a:pt x="338" y="4871"/>
                  </a:lnTo>
                  <a:lnTo>
                    <a:pt x="327" y="4871"/>
                  </a:lnTo>
                  <a:lnTo>
                    <a:pt x="316" y="4865"/>
                  </a:lnTo>
                  <a:lnTo>
                    <a:pt x="306" y="4854"/>
                  </a:lnTo>
                  <a:lnTo>
                    <a:pt x="297" y="4839"/>
                  </a:lnTo>
                  <a:lnTo>
                    <a:pt x="288" y="4824"/>
                  </a:lnTo>
                  <a:lnTo>
                    <a:pt x="279" y="4803"/>
                  </a:lnTo>
                  <a:lnTo>
                    <a:pt x="271" y="4778"/>
                  </a:lnTo>
                  <a:lnTo>
                    <a:pt x="263" y="4753"/>
                  </a:lnTo>
                  <a:lnTo>
                    <a:pt x="259" y="4737"/>
                  </a:lnTo>
                  <a:lnTo>
                    <a:pt x="256" y="4717"/>
                  </a:lnTo>
                  <a:lnTo>
                    <a:pt x="252" y="4702"/>
                  </a:lnTo>
                  <a:lnTo>
                    <a:pt x="249" y="4682"/>
                  </a:lnTo>
                  <a:lnTo>
                    <a:pt x="246" y="4662"/>
                  </a:lnTo>
                  <a:lnTo>
                    <a:pt x="244" y="4642"/>
                  </a:lnTo>
                  <a:lnTo>
                    <a:pt x="241" y="4622"/>
                  </a:lnTo>
                  <a:lnTo>
                    <a:pt x="238" y="4602"/>
                  </a:lnTo>
                  <a:lnTo>
                    <a:pt x="236" y="4582"/>
                  </a:lnTo>
                  <a:lnTo>
                    <a:pt x="234" y="4557"/>
                  </a:lnTo>
                  <a:lnTo>
                    <a:pt x="233" y="4533"/>
                  </a:lnTo>
                  <a:lnTo>
                    <a:pt x="232" y="4513"/>
                  </a:lnTo>
                  <a:lnTo>
                    <a:pt x="230" y="4463"/>
                  </a:lnTo>
                  <a:lnTo>
                    <a:pt x="229" y="4408"/>
                  </a:lnTo>
                  <a:lnTo>
                    <a:pt x="210" y="4050"/>
                  </a:lnTo>
                  <a:lnTo>
                    <a:pt x="143" y="2617"/>
                  </a:lnTo>
                  <a:lnTo>
                    <a:pt x="119" y="2214"/>
                  </a:lnTo>
                  <a:lnTo>
                    <a:pt x="89" y="1731"/>
                  </a:lnTo>
                  <a:lnTo>
                    <a:pt x="6" y="536"/>
                  </a:lnTo>
                  <a:lnTo>
                    <a:pt x="5" y="516"/>
                  </a:lnTo>
                  <a:lnTo>
                    <a:pt x="3" y="501"/>
                  </a:lnTo>
                  <a:lnTo>
                    <a:pt x="2" y="481"/>
                  </a:lnTo>
                  <a:lnTo>
                    <a:pt x="2" y="461"/>
                  </a:lnTo>
                  <a:lnTo>
                    <a:pt x="1" y="441"/>
                  </a:lnTo>
                  <a:lnTo>
                    <a:pt x="0" y="426"/>
                  </a:lnTo>
                  <a:lnTo>
                    <a:pt x="0" y="406"/>
                  </a:lnTo>
                  <a:lnTo>
                    <a:pt x="0" y="387"/>
                  </a:lnTo>
                  <a:lnTo>
                    <a:pt x="0" y="342"/>
                  </a:lnTo>
                  <a:lnTo>
                    <a:pt x="1" y="317"/>
                  </a:lnTo>
                  <a:lnTo>
                    <a:pt x="2" y="297"/>
                  </a:lnTo>
                  <a:lnTo>
                    <a:pt x="3" y="278"/>
                  </a:lnTo>
                  <a:lnTo>
                    <a:pt x="4" y="258"/>
                  </a:lnTo>
                  <a:lnTo>
                    <a:pt x="5" y="238"/>
                  </a:lnTo>
                  <a:lnTo>
                    <a:pt x="7" y="218"/>
                  </a:lnTo>
                  <a:lnTo>
                    <a:pt x="9" y="204"/>
                  </a:lnTo>
                  <a:lnTo>
                    <a:pt x="11" y="184"/>
                  </a:lnTo>
                  <a:lnTo>
                    <a:pt x="13" y="169"/>
                  </a:lnTo>
                  <a:lnTo>
                    <a:pt x="16" y="154"/>
                  </a:lnTo>
                  <a:lnTo>
                    <a:pt x="18" y="140"/>
                  </a:lnTo>
                  <a:lnTo>
                    <a:pt x="21" y="125"/>
                  </a:lnTo>
                  <a:lnTo>
                    <a:pt x="25" y="110"/>
                  </a:lnTo>
                  <a:lnTo>
                    <a:pt x="28" y="96"/>
                  </a:lnTo>
                  <a:lnTo>
                    <a:pt x="35" y="71"/>
                  </a:lnTo>
                  <a:lnTo>
                    <a:pt x="41" y="52"/>
                  </a:lnTo>
                  <a:lnTo>
                    <a:pt x="49" y="37"/>
                  </a:lnTo>
                  <a:lnTo>
                    <a:pt x="56" y="23"/>
                  </a:lnTo>
                  <a:lnTo>
                    <a:pt x="64" y="14"/>
                  </a:lnTo>
                  <a:lnTo>
                    <a:pt x="72" y="4"/>
                  </a:lnTo>
                  <a:lnTo>
                    <a:pt x="81" y="0"/>
                  </a:lnTo>
                  <a:lnTo>
                    <a:pt x="90" y="0"/>
                  </a:lnTo>
                  <a:lnTo>
                    <a:pt x="96" y="1"/>
                  </a:lnTo>
                  <a:lnTo>
                    <a:pt x="102" y="6"/>
                  </a:lnTo>
                  <a:lnTo>
                    <a:pt x="107" y="6"/>
                  </a:lnTo>
                  <a:lnTo>
                    <a:pt x="113" y="12"/>
                  </a:lnTo>
                  <a:lnTo>
                    <a:pt x="118" y="22"/>
                  </a:lnTo>
                  <a:lnTo>
                    <a:pt x="123" y="32"/>
                  </a:lnTo>
                  <a:lnTo>
                    <a:pt x="128" y="42"/>
                  </a:lnTo>
                  <a:lnTo>
                    <a:pt x="133" y="52"/>
                  </a:lnTo>
                  <a:lnTo>
                    <a:pt x="137" y="68"/>
                  </a:lnTo>
                  <a:lnTo>
                    <a:pt x="142" y="78"/>
                  </a:lnTo>
                  <a:lnTo>
                    <a:pt x="146" y="98"/>
                  </a:lnTo>
                  <a:lnTo>
                    <a:pt x="150" y="113"/>
                  </a:lnTo>
                  <a:lnTo>
                    <a:pt x="154" y="133"/>
                  </a:lnTo>
                  <a:lnTo>
                    <a:pt x="158" y="158"/>
                  </a:lnTo>
                  <a:lnTo>
                    <a:pt x="162" y="178"/>
                  </a:lnTo>
                  <a:lnTo>
                    <a:pt x="165" y="203"/>
                  </a:lnTo>
                  <a:lnTo>
                    <a:pt x="169" y="233"/>
                  </a:lnTo>
                  <a:lnTo>
                    <a:pt x="173" y="268"/>
                  </a:lnTo>
                  <a:lnTo>
                    <a:pt x="177" y="308"/>
                  </a:lnTo>
                  <a:lnTo>
                    <a:pt x="181" y="353"/>
                  </a:lnTo>
                  <a:lnTo>
                    <a:pt x="190" y="463"/>
                  </a:lnTo>
                  <a:lnTo>
                    <a:pt x="200" y="592"/>
                  </a:lnTo>
                  <a:lnTo>
                    <a:pt x="232" y="1075"/>
                  </a:lnTo>
                  <a:lnTo>
                    <a:pt x="266" y="1658"/>
                  </a:lnTo>
                  <a:lnTo>
                    <a:pt x="338" y="3120"/>
                  </a:lnTo>
                  <a:lnTo>
                    <a:pt x="363" y="2809"/>
                  </a:lnTo>
                  <a:lnTo>
                    <a:pt x="388" y="2474"/>
                  </a:lnTo>
                  <a:lnTo>
                    <a:pt x="440" y="1718"/>
                  </a:lnTo>
                  <a:lnTo>
                    <a:pt x="459" y="1412"/>
                  </a:lnTo>
                  <a:lnTo>
                    <a:pt x="477" y="1155"/>
                  </a:lnTo>
                  <a:lnTo>
                    <a:pt x="493" y="947"/>
                  </a:lnTo>
                  <a:lnTo>
                    <a:pt x="507" y="785"/>
                  </a:lnTo>
                  <a:lnTo>
                    <a:pt x="522" y="627"/>
                  </a:lnTo>
                  <a:lnTo>
                    <a:pt x="538" y="494"/>
                  </a:lnTo>
                  <a:lnTo>
                    <a:pt x="555" y="381"/>
                  </a:lnTo>
                  <a:lnTo>
                    <a:pt x="562" y="332"/>
                  </a:lnTo>
                  <a:lnTo>
                    <a:pt x="570" y="287"/>
                  </a:lnTo>
                  <a:lnTo>
                    <a:pt x="578" y="248"/>
                  </a:lnTo>
                  <a:lnTo>
                    <a:pt x="586" y="214"/>
                  </a:lnTo>
                  <a:lnTo>
                    <a:pt x="594" y="185"/>
                  </a:lnTo>
                  <a:lnTo>
                    <a:pt x="602" y="160"/>
                  </a:lnTo>
                  <a:lnTo>
                    <a:pt x="610" y="146"/>
                  </a:lnTo>
                  <a:lnTo>
                    <a:pt x="618" y="132"/>
                  </a:lnTo>
                  <a:lnTo>
                    <a:pt x="626" y="127"/>
                  </a:lnTo>
                  <a:lnTo>
                    <a:pt x="634" y="123"/>
                  </a:lnTo>
                  <a:lnTo>
                    <a:pt x="641" y="123"/>
                  </a:lnTo>
                  <a:lnTo>
                    <a:pt x="649" y="129"/>
                  </a:lnTo>
                  <a:lnTo>
                    <a:pt x="655" y="134"/>
                  </a:lnTo>
                  <a:lnTo>
                    <a:pt x="662" y="144"/>
                  </a:lnTo>
                  <a:lnTo>
                    <a:pt x="669" y="155"/>
                  </a:lnTo>
                  <a:lnTo>
                    <a:pt x="675" y="170"/>
                  </a:lnTo>
                  <a:lnTo>
                    <a:pt x="681" y="190"/>
                  </a:lnTo>
                  <a:lnTo>
                    <a:pt x="686" y="210"/>
                  </a:lnTo>
                  <a:lnTo>
                    <a:pt x="692" y="230"/>
                  </a:lnTo>
                  <a:lnTo>
                    <a:pt x="697" y="256"/>
                  </a:lnTo>
                  <a:lnTo>
                    <a:pt x="702" y="281"/>
                  </a:lnTo>
                  <a:lnTo>
                    <a:pt x="706" y="311"/>
                  </a:lnTo>
                  <a:lnTo>
                    <a:pt x="712" y="346"/>
                  </a:lnTo>
                  <a:lnTo>
                    <a:pt x="716" y="381"/>
                  </a:lnTo>
                  <a:lnTo>
                    <a:pt x="719" y="416"/>
                  </a:lnTo>
                  <a:lnTo>
                    <a:pt x="723" y="455"/>
                  </a:lnTo>
                  <a:lnTo>
                    <a:pt x="726" y="500"/>
                  </a:lnTo>
                  <a:lnTo>
                    <a:pt x="730" y="550"/>
                  </a:lnTo>
                  <a:lnTo>
                    <a:pt x="733" y="610"/>
                  </a:lnTo>
                  <a:lnTo>
                    <a:pt x="737" y="675"/>
                  </a:lnTo>
                  <a:lnTo>
                    <a:pt x="743" y="834"/>
                  </a:lnTo>
                  <a:lnTo>
                    <a:pt x="750" y="1023"/>
                  </a:lnTo>
                  <a:lnTo>
                    <a:pt x="766" y="1639"/>
                  </a:lnTo>
                  <a:lnTo>
                    <a:pt x="775" y="1957"/>
                  </a:lnTo>
                  <a:lnTo>
                    <a:pt x="792" y="2384"/>
                  </a:lnTo>
                  <a:lnTo>
                    <a:pt x="844" y="3563"/>
                  </a:lnTo>
                  <a:lnTo>
                    <a:pt x="1021" y="1381"/>
                  </a:lnTo>
                  <a:lnTo>
                    <a:pt x="1025" y="1317"/>
                  </a:lnTo>
                  <a:lnTo>
                    <a:pt x="1033" y="1199"/>
                  </a:lnTo>
                  <a:lnTo>
                    <a:pt x="1054" y="823"/>
                  </a:lnTo>
                  <a:lnTo>
                    <a:pt x="1059" y="739"/>
                  </a:lnTo>
                  <a:lnTo>
                    <a:pt x="1064" y="660"/>
                  </a:lnTo>
                  <a:lnTo>
                    <a:pt x="1069" y="586"/>
                  </a:lnTo>
                  <a:lnTo>
                    <a:pt x="1074" y="517"/>
                  </a:lnTo>
                  <a:lnTo>
                    <a:pt x="1080" y="448"/>
                  </a:lnTo>
                  <a:lnTo>
                    <a:pt x="1086" y="388"/>
                  </a:lnTo>
                  <a:lnTo>
                    <a:pt x="1092" y="334"/>
                  </a:lnTo>
                  <a:lnTo>
                    <a:pt x="1099" y="280"/>
                  </a:lnTo>
                  <a:lnTo>
                    <a:pt x="1103" y="255"/>
                  </a:lnTo>
                  <a:lnTo>
                    <a:pt x="1107" y="231"/>
                  </a:lnTo>
                  <a:lnTo>
                    <a:pt x="1111" y="206"/>
                  </a:lnTo>
                  <a:lnTo>
                    <a:pt x="1115" y="187"/>
                  </a:lnTo>
                  <a:lnTo>
                    <a:pt x="1120" y="167"/>
                  </a:lnTo>
                  <a:lnTo>
                    <a:pt x="1124" y="153"/>
                  </a:lnTo>
                  <a:lnTo>
                    <a:pt x="1129" y="133"/>
                  </a:lnTo>
                  <a:lnTo>
                    <a:pt x="1134" y="123"/>
                  </a:lnTo>
                  <a:lnTo>
                    <a:pt x="1139" y="109"/>
                  </a:lnTo>
                  <a:lnTo>
                    <a:pt x="1144" y="99"/>
                  </a:lnTo>
                  <a:lnTo>
                    <a:pt x="1149" y="90"/>
                  </a:lnTo>
                  <a:lnTo>
                    <a:pt x="1155" y="85"/>
                  </a:lnTo>
                  <a:lnTo>
                    <a:pt x="1160" y="75"/>
                  </a:lnTo>
                  <a:lnTo>
                    <a:pt x="1166" y="76"/>
                  </a:lnTo>
                  <a:lnTo>
                    <a:pt x="1172" y="71"/>
                  </a:lnTo>
                  <a:lnTo>
                    <a:pt x="1178" y="72"/>
                  </a:lnTo>
                  <a:lnTo>
                    <a:pt x="1187" y="72"/>
                  </a:lnTo>
                  <a:lnTo>
                    <a:pt x="1197" y="78"/>
                  </a:lnTo>
                  <a:lnTo>
                    <a:pt x="1205" y="88"/>
                  </a:lnTo>
                  <a:lnTo>
                    <a:pt x="1213" y="103"/>
                  </a:lnTo>
                  <a:lnTo>
                    <a:pt x="1221" y="119"/>
                  </a:lnTo>
                  <a:lnTo>
                    <a:pt x="1228" y="139"/>
                  </a:lnTo>
                  <a:lnTo>
                    <a:pt x="1235" y="164"/>
                  </a:lnTo>
                  <a:lnTo>
                    <a:pt x="1241" y="189"/>
                  </a:lnTo>
                  <a:lnTo>
                    <a:pt x="1247" y="220"/>
                  </a:lnTo>
                  <a:lnTo>
                    <a:pt x="1249" y="235"/>
                  </a:lnTo>
                  <a:lnTo>
                    <a:pt x="1252" y="250"/>
                  </a:lnTo>
                  <a:lnTo>
                    <a:pt x="1254" y="270"/>
                  </a:lnTo>
                  <a:lnTo>
                    <a:pt x="1256" y="285"/>
                  </a:lnTo>
                  <a:lnTo>
                    <a:pt x="1258" y="305"/>
                  </a:lnTo>
                  <a:lnTo>
                    <a:pt x="1260" y="320"/>
                  </a:lnTo>
                  <a:lnTo>
                    <a:pt x="1261" y="340"/>
                  </a:lnTo>
                  <a:lnTo>
                    <a:pt x="1262" y="359"/>
                  </a:lnTo>
                  <a:lnTo>
                    <a:pt x="1263" y="379"/>
                  </a:lnTo>
                  <a:lnTo>
                    <a:pt x="1264" y="399"/>
                  </a:lnTo>
                  <a:lnTo>
                    <a:pt x="1266" y="444"/>
                  </a:lnTo>
                  <a:lnTo>
                    <a:pt x="1266" y="489"/>
                  </a:lnTo>
                  <a:lnTo>
                    <a:pt x="1266" y="499"/>
                  </a:lnTo>
                  <a:lnTo>
                    <a:pt x="1266" y="508"/>
                  </a:lnTo>
                  <a:lnTo>
                    <a:pt x="1265" y="533"/>
                  </a:lnTo>
                  <a:lnTo>
                    <a:pt x="1263" y="563"/>
                  </a:lnTo>
                  <a:lnTo>
                    <a:pt x="1261" y="602"/>
                  </a:lnTo>
                  <a:lnTo>
                    <a:pt x="1254" y="696"/>
                  </a:lnTo>
                  <a:lnTo>
                    <a:pt x="1244" y="815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0" name="Freeform 16"/>
            <p:cNvSpPr>
              <a:spLocks noChangeArrowheads="1"/>
            </p:cNvSpPr>
            <p:nvPr/>
          </p:nvSpPr>
          <p:spPr bwMode="auto">
            <a:xfrm>
              <a:off x="4062" y="357"/>
              <a:ext cx="145" cy="1058"/>
            </a:xfrm>
            <a:custGeom>
              <a:avLst/>
              <a:gdLst>
                <a:gd name="T0" fmla="*/ 114 w 642"/>
                <a:gd name="T1" fmla="*/ 215 h 4680"/>
                <a:gd name="T2" fmla="*/ 88 w 642"/>
                <a:gd name="T3" fmla="*/ 537 h 4680"/>
                <a:gd name="T4" fmla="*/ 129 w 642"/>
                <a:gd name="T5" fmla="*/ 851 h 4680"/>
                <a:gd name="T6" fmla="*/ 134 w 642"/>
                <a:gd name="T7" fmla="*/ 858 h 4680"/>
                <a:gd name="T8" fmla="*/ 138 w 642"/>
                <a:gd name="T9" fmla="*/ 871 h 4680"/>
                <a:gd name="T10" fmla="*/ 142 w 642"/>
                <a:gd name="T11" fmla="*/ 893 h 4680"/>
                <a:gd name="T12" fmla="*/ 143 w 642"/>
                <a:gd name="T13" fmla="*/ 908 h 4680"/>
                <a:gd name="T14" fmla="*/ 145 w 642"/>
                <a:gd name="T15" fmla="*/ 935 h 4680"/>
                <a:gd name="T16" fmla="*/ 144 w 642"/>
                <a:gd name="T17" fmla="*/ 968 h 4680"/>
                <a:gd name="T18" fmla="*/ 143 w 642"/>
                <a:gd name="T19" fmla="*/ 985 h 4680"/>
                <a:gd name="T20" fmla="*/ 140 w 642"/>
                <a:gd name="T21" fmla="*/ 1004 h 4680"/>
                <a:gd name="T22" fmla="*/ 136 w 642"/>
                <a:gd name="T23" fmla="*/ 1023 h 4680"/>
                <a:gd name="T24" fmla="*/ 133 w 642"/>
                <a:gd name="T25" fmla="*/ 1031 h 4680"/>
                <a:gd name="T26" fmla="*/ 127 w 642"/>
                <a:gd name="T27" fmla="*/ 1037 h 4680"/>
                <a:gd name="T28" fmla="*/ 71 w 642"/>
                <a:gd name="T29" fmla="*/ 1039 h 4680"/>
                <a:gd name="T30" fmla="*/ 32 w 642"/>
                <a:gd name="T31" fmla="*/ 1055 h 4680"/>
                <a:gd name="T32" fmla="*/ 16 w 642"/>
                <a:gd name="T33" fmla="*/ 1056 h 4680"/>
                <a:gd name="T34" fmla="*/ 11 w 642"/>
                <a:gd name="T35" fmla="*/ 1048 h 4680"/>
                <a:gd name="T36" fmla="*/ 7 w 642"/>
                <a:gd name="T37" fmla="*/ 1037 h 4680"/>
                <a:gd name="T38" fmla="*/ 3 w 642"/>
                <a:gd name="T39" fmla="*/ 1011 h 4680"/>
                <a:gd name="T40" fmla="*/ 1 w 642"/>
                <a:gd name="T41" fmla="*/ 995 h 4680"/>
                <a:gd name="T42" fmla="*/ 0 w 642"/>
                <a:gd name="T43" fmla="*/ 972 h 4680"/>
                <a:gd name="T44" fmla="*/ 0 w 642"/>
                <a:gd name="T45" fmla="*/ 945 h 4680"/>
                <a:gd name="T46" fmla="*/ 2 w 642"/>
                <a:gd name="T47" fmla="*/ 928 h 4680"/>
                <a:gd name="T48" fmla="*/ 3 w 642"/>
                <a:gd name="T49" fmla="*/ 912 h 4680"/>
                <a:gd name="T50" fmla="*/ 9 w 642"/>
                <a:gd name="T51" fmla="*/ 886 h 4680"/>
                <a:gd name="T52" fmla="*/ 17 w 642"/>
                <a:gd name="T53" fmla="*/ 872 h 4680"/>
                <a:gd name="T54" fmla="*/ 33 w 642"/>
                <a:gd name="T55" fmla="*/ 869 h 4680"/>
                <a:gd name="T56" fmla="*/ 48 w 642"/>
                <a:gd name="T57" fmla="*/ 365 h 4680"/>
                <a:gd name="T58" fmla="*/ 18 w 642"/>
                <a:gd name="T59" fmla="*/ 191 h 4680"/>
                <a:gd name="T60" fmla="*/ 11 w 642"/>
                <a:gd name="T61" fmla="*/ 182 h 4680"/>
                <a:gd name="T62" fmla="*/ 6 w 642"/>
                <a:gd name="T63" fmla="*/ 163 h 4680"/>
                <a:gd name="T64" fmla="*/ 3 w 642"/>
                <a:gd name="T65" fmla="*/ 145 h 4680"/>
                <a:gd name="T66" fmla="*/ 1 w 642"/>
                <a:gd name="T67" fmla="*/ 128 h 4680"/>
                <a:gd name="T68" fmla="*/ 0 w 642"/>
                <a:gd name="T69" fmla="*/ 106 h 4680"/>
                <a:gd name="T70" fmla="*/ 1 w 642"/>
                <a:gd name="T71" fmla="*/ 68 h 4680"/>
                <a:gd name="T72" fmla="*/ 2 w 642"/>
                <a:gd name="T73" fmla="*/ 51 h 4680"/>
                <a:gd name="T74" fmla="*/ 4 w 642"/>
                <a:gd name="T75" fmla="*/ 36 h 4680"/>
                <a:gd name="T76" fmla="*/ 8 w 642"/>
                <a:gd name="T77" fmla="*/ 20 h 4680"/>
                <a:gd name="T78" fmla="*/ 14 w 642"/>
                <a:gd name="T79" fmla="*/ 7 h 4680"/>
                <a:gd name="T80" fmla="*/ 34 w 642"/>
                <a:gd name="T81" fmla="*/ 0 h 4680"/>
                <a:gd name="T82" fmla="*/ 108 w 642"/>
                <a:gd name="T83" fmla="*/ 19 h 4680"/>
                <a:gd name="T84" fmla="*/ 134 w 642"/>
                <a:gd name="T85" fmla="*/ 40 h 4680"/>
                <a:gd name="T86" fmla="*/ 139 w 642"/>
                <a:gd name="T87" fmla="*/ 57 h 4680"/>
                <a:gd name="T88" fmla="*/ 143 w 642"/>
                <a:gd name="T89" fmla="*/ 84 h 4680"/>
                <a:gd name="T90" fmla="*/ 145 w 642"/>
                <a:gd name="T91" fmla="*/ 119 h 4680"/>
                <a:gd name="T92" fmla="*/ 144 w 642"/>
                <a:gd name="T93" fmla="*/ 156 h 4680"/>
                <a:gd name="T94" fmla="*/ 143 w 642"/>
                <a:gd name="T95" fmla="*/ 174 h 4680"/>
                <a:gd name="T96" fmla="*/ 141 w 642"/>
                <a:gd name="T97" fmla="*/ 189 h 4680"/>
                <a:gd name="T98" fmla="*/ 137 w 642"/>
                <a:gd name="T99" fmla="*/ 205 h 4680"/>
                <a:gd name="T100" fmla="*/ 131 w 642"/>
                <a:gd name="T101" fmla="*/ 217 h 46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2"/>
                <a:gd name="T154" fmla="*/ 0 h 4680"/>
                <a:gd name="T155" fmla="*/ 642 w 642"/>
                <a:gd name="T156" fmla="*/ 4680 h 468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2" h="4680">
                  <a:moveTo>
                    <a:pt x="559" y="973"/>
                  </a:moveTo>
                  <a:lnTo>
                    <a:pt x="550" y="972"/>
                  </a:lnTo>
                  <a:lnTo>
                    <a:pt x="538" y="966"/>
                  </a:lnTo>
                  <a:lnTo>
                    <a:pt x="503" y="949"/>
                  </a:lnTo>
                  <a:lnTo>
                    <a:pt x="396" y="878"/>
                  </a:lnTo>
                  <a:lnTo>
                    <a:pt x="392" y="1186"/>
                  </a:lnTo>
                  <a:lnTo>
                    <a:pt x="390" y="1538"/>
                  </a:lnTo>
                  <a:lnTo>
                    <a:pt x="388" y="2376"/>
                  </a:lnTo>
                  <a:lnTo>
                    <a:pt x="387" y="3755"/>
                  </a:lnTo>
                  <a:lnTo>
                    <a:pt x="555" y="3755"/>
                  </a:lnTo>
                  <a:lnTo>
                    <a:pt x="564" y="3755"/>
                  </a:lnTo>
                  <a:lnTo>
                    <a:pt x="573" y="3766"/>
                  </a:lnTo>
                  <a:lnTo>
                    <a:pt x="581" y="3771"/>
                  </a:lnTo>
                  <a:lnTo>
                    <a:pt x="585" y="3782"/>
                  </a:lnTo>
                  <a:lnTo>
                    <a:pt x="589" y="3787"/>
                  </a:lnTo>
                  <a:lnTo>
                    <a:pt x="593" y="3797"/>
                  </a:lnTo>
                  <a:lnTo>
                    <a:pt x="597" y="3807"/>
                  </a:lnTo>
                  <a:lnTo>
                    <a:pt x="600" y="3817"/>
                  </a:lnTo>
                  <a:lnTo>
                    <a:pt x="604" y="3827"/>
                  </a:lnTo>
                  <a:lnTo>
                    <a:pt x="610" y="3853"/>
                  </a:lnTo>
                  <a:lnTo>
                    <a:pt x="617" y="3883"/>
                  </a:lnTo>
                  <a:lnTo>
                    <a:pt x="623" y="3913"/>
                  </a:lnTo>
                  <a:lnTo>
                    <a:pt x="626" y="3933"/>
                  </a:lnTo>
                  <a:lnTo>
                    <a:pt x="628" y="3948"/>
                  </a:lnTo>
                  <a:lnTo>
                    <a:pt x="630" y="3968"/>
                  </a:lnTo>
                  <a:lnTo>
                    <a:pt x="632" y="3983"/>
                  </a:lnTo>
                  <a:lnTo>
                    <a:pt x="634" y="4003"/>
                  </a:lnTo>
                  <a:lnTo>
                    <a:pt x="635" y="4018"/>
                  </a:lnTo>
                  <a:lnTo>
                    <a:pt x="637" y="4038"/>
                  </a:lnTo>
                  <a:lnTo>
                    <a:pt x="638" y="4058"/>
                  </a:lnTo>
                  <a:lnTo>
                    <a:pt x="640" y="4092"/>
                  </a:lnTo>
                  <a:lnTo>
                    <a:pt x="641" y="4137"/>
                  </a:lnTo>
                  <a:lnTo>
                    <a:pt x="641" y="4177"/>
                  </a:lnTo>
                  <a:lnTo>
                    <a:pt x="641" y="4217"/>
                  </a:lnTo>
                  <a:lnTo>
                    <a:pt x="639" y="4261"/>
                  </a:lnTo>
                  <a:lnTo>
                    <a:pt x="639" y="4281"/>
                  </a:lnTo>
                  <a:lnTo>
                    <a:pt x="638" y="4301"/>
                  </a:lnTo>
                  <a:lnTo>
                    <a:pt x="636" y="4315"/>
                  </a:lnTo>
                  <a:lnTo>
                    <a:pt x="635" y="4335"/>
                  </a:lnTo>
                  <a:lnTo>
                    <a:pt x="633" y="4355"/>
                  </a:lnTo>
                  <a:lnTo>
                    <a:pt x="631" y="4375"/>
                  </a:lnTo>
                  <a:lnTo>
                    <a:pt x="629" y="4389"/>
                  </a:lnTo>
                  <a:lnTo>
                    <a:pt x="627" y="4409"/>
                  </a:lnTo>
                  <a:lnTo>
                    <a:pt x="622" y="4439"/>
                  </a:lnTo>
                  <a:lnTo>
                    <a:pt x="616" y="4473"/>
                  </a:lnTo>
                  <a:lnTo>
                    <a:pt x="609" y="4502"/>
                  </a:lnTo>
                  <a:lnTo>
                    <a:pt x="606" y="4517"/>
                  </a:lnTo>
                  <a:lnTo>
                    <a:pt x="603" y="4527"/>
                  </a:lnTo>
                  <a:lnTo>
                    <a:pt x="599" y="4536"/>
                  </a:lnTo>
                  <a:lnTo>
                    <a:pt x="595" y="4546"/>
                  </a:lnTo>
                  <a:lnTo>
                    <a:pt x="592" y="4556"/>
                  </a:lnTo>
                  <a:lnTo>
                    <a:pt x="588" y="4560"/>
                  </a:lnTo>
                  <a:lnTo>
                    <a:pt x="584" y="4570"/>
                  </a:lnTo>
                  <a:lnTo>
                    <a:pt x="580" y="4575"/>
                  </a:lnTo>
                  <a:lnTo>
                    <a:pt x="571" y="4584"/>
                  </a:lnTo>
                  <a:lnTo>
                    <a:pt x="562" y="4589"/>
                  </a:lnTo>
                  <a:lnTo>
                    <a:pt x="553" y="4588"/>
                  </a:lnTo>
                  <a:lnTo>
                    <a:pt x="446" y="4592"/>
                  </a:lnTo>
                  <a:lnTo>
                    <a:pt x="339" y="4590"/>
                  </a:lnTo>
                  <a:lnTo>
                    <a:pt x="316" y="4594"/>
                  </a:lnTo>
                  <a:lnTo>
                    <a:pt x="288" y="4597"/>
                  </a:lnTo>
                  <a:lnTo>
                    <a:pt x="254" y="4610"/>
                  </a:lnTo>
                  <a:lnTo>
                    <a:pt x="215" y="4632"/>
                  </a:lnTo>
                  <a:lnTo>
                    <a:pt x="141" y="4667"/>
                  </a:lnTo>
                  <a:lnTo>
                    <a:pt x="112" y="4675"/>
                  </a:lnTo>
                  <a:lnTo>
                    <a:pt x="89" y="4679"/>
                  </a:lnTo>
                  <a:lnTo>
                    <a:pt x="80" y="4678"/>
                  </a:lnTo>
                  <a:lnTo>
                    <a:pt x="71" y="4673"/>
                  </a:lnTo>
                  <a:lnTo>
                    <a:pt x="62" y="4662"/>
                  </a:lnTo>
                  <a:lnTo>
                    <a:pt x="58" y="4652"/>
                  </a:lnTo>
                  <a:lnTo>
                    <a:pt x="54" y="4647"/>
                  </a:lnTo>
                  <a:lnTo>
                    <a:pt x="50" y="4637"/>
                  </a:lnTo>
                  <a:lnTo>
                    <a:pt x="47" y="4632"/>
                  </a:lnTo>
                  <a:lnTo>
                    <a:pt x="43" y="4621"/>
                  </a:lnTo>
                  <a:lnTo>
                    <a:pt x="38" y="4611"/>
                  </a:lnTo>
                  <a:lnTo>
                    <a:pt x="32" y="4586"/>
                  </a:lnTo>
                  <a:lnTo>
                    <a:pt x="25" y="4556"/>
                  </a:lnTo>
                  <a:lnTo>
                    <a:pt x="19" y="4526"/>
                  </a:lnTo>
                  <a:lnTo>
                    <a:pt x="14" y="4491"/>
                  </a:lnTo>
                  <a:lnTo>
                    <a:pt x="12" y="4471"/>
                  </a:lnTo>
                  <a:lnTo>
                    <a:pt x="10" y="4456"/>
                  </a:lnTo>
                  <a:lnTo>
                    <a:pt x="8" y="4436"/>
                  </a:lnTo>
                  <a:lnTo>
                    <a:pt x="6" y="4421"/>
                  </a:lnTo>
                  <a:lnTo>
                    <a:pt x="5" y="4401"/>
                  </a:lnTo>
                  <a:lnTo>
                    <a:pt x="3" y="4381"/>
                  </a:lnTo>
                  <a:lnTo>
                    <a:pt x="2" y="4361"/>
                  </a:lnTo>
                  <a:lnTo>
                    <a:pt x="2" y="4346"/>
                  </a:lnTo>
                  <a:lnTo>
                    <a:pt x="0" y="4301"/>
                  </a:lnTo>
                  <a:lnTo>
                    <a:pt x="0" y="4262"/>
                  </a:lnTo>
                  <a:lnTo>
                    <a:pt x="0" y="4222"/>
                  </a:lnTo>
                  <a:lnTo>
                    <a:pt x="1" y="4197"/>
                  </a:lnTo>
                  <a:lnTo>
                    <a:pt x="2" y="4178"/>
                  </a:lnTo>
                  <a:lnTo>
                    <a:pt x="3" y="4158"/>
                  </a:lnTo>
                  <a:lnTo>
                    <a:pt x="4" y="4138"/>
                  </a:lnTo>
                  <a:lnTo>
                    <a:pt x="5" y="4123"/>
                  </a:lnTo>
                  <a:lnTo>
                    <a:pt x="7" y="4103"/>
                  </a:lnTo>
                  <a:lnTo>
                    <a:pt x="8" y="4084"/>
                  </a:lnTo>
                  <a:lnTo>
                    <a:pt x="10" y="4069"/>
                  </a:lnTo>
                  <a:lnTo>
                    <a:pt x="12" y="4049"/>
                  </a:lnTo>
                  <a:lnTo>
                    <a:pt x="15" y="4034"/>
                  </a:lnTo>
                  <a:lnTo>
                    <a:pt x="20" y="4000"/>
                  </a:lnTo>
                  <a:lnTo>
                    <a:pt x="26" y="3971"/>
                  </a:lnTo>
                  <a:lnTo>
                    <a:pt x="33" y="3941"/>
                  </a:lnTo>
                  <a:lnTo>
                    <a:pt x="41" y="3917"/>
                  </a:lnTo>
                  <a:lnTo>
                    <a:pt x="48" y="3898"/>
                  </a:lnTo>
                  <a:lnTo>
                    <a:pt x="56" y="3883"/>
                  </a:lnTo>
                  <a:lnTo>
                    <a:pt x="65" y="3869"/>
                  </a:lnTo>
                  <a:lnTo>
                    <a:pt x="74" y="3859"/>
                  </a:lnTo>
                  <a:lnTo>
                    <a:pt x="83" y="3850"/>
                  </a:lnTo>
                  <a:lnTo>
                    <a:pt x="93" y="3851"/>
                  </a:lnTo>
                  <a:lnTo>
                    <a:pt x="117" y="3847"/>
                  </a:lnTo>
                  <a:lnTo>
                    <a:pt x="145" y="3844"/>
                  </a:lnTo>
                  <a:lnTo>
                    <a:pt x="176" y="3831"/>
                  </a:lnTo>
                  <a:lnTo>
                    <a:pt x="212" y="3813"/>
                  </a:lnTo>
                  <a:lnTo>
                    <a:pt x="211" y="2429"/>
                  </a:lnTo>
                  <a:lnTo>
                    <a:pt x="214" y="1616"/>
                  </a:lnTo>
                  <a:lnTo>
                    <a:pt x="218" y="1220"/>
                  </a:lnTo>
                  <a:lnTo>
                    <a:pt x="223" y="838"/>
                  </a:lnTo>
                  <a:lnTo>
                    <a:pt x="88" y="845"/>
                  </a:lnTo>
                  <a:lnTo>
                    <a:pt x="79" y="844"/>
                  </a:lnTo>
                  <a:lnTo>
                    <a:pt x="70" y="839"/>
                  </a:lnTo>
                  <a:lnTo>
                    <a:pt x="62" y="828"/>
                  </a:lnTo>
                  <a:lnTo>
                    <a:pt x="54" y="813"/>
                  </a:lnTo>
                  <a:lnTo>
                    <a:pt x="50" y="803"/>
                  </a:lnTo>
                  <a:lnTo>
                    <a:pt x="46" y="797"/>
                  </a:lnTo>
                  <a:lnTo>
                    <a:pt x="39" y="777"/>
                  </a:lnTo>
                  <a:lnTo>
                    <a:pt x="32" y="752"/>
                  </a:lnTo>
                  <a:lnTo>
                    <a:pt x="25" y="722"/>
                  </a:lnTo>
                  <a:lnTo>
                    <a:pt x="19" y="692"/>
                  </a:lnTo>
                  <a:lnTo>
                    <a:pt x="16" y="677"/>
                  </a:lnTo>
                  <a:lnTo>
                    <a:pt x="14" y="657"/>
                  </a:lnTo>
                  <a:lnTo>
                    <a:pt x="12" y="642"/>
                  </a:lnTo>
                  <a:lnTo>
                    <a:pt x="10" y="622"/>
                  </a:lnTo>
                  <a:lnTo>
                    <a:pt x="8" y="607"/>
                  </a:lnTo>
                  <a:lnTo>
                    <a:pt x="6" y="587"/>
                  </a:lnTo>
                  <a:lnTo>
                    <a:pt x="5" y="567"/>
                  </a:lnTo>
                  <a:lnTo>
                    <a:pt x="3" y="547"/>
                  </a:lnTo>
                  <a:lnTo>
                    <a:pt x="2" y="527"/>
                  </a:lnTo>
                  <a:lnTo>
                    <a:pt x="2" y="507"/>
                  </a:lnTo>
                  <a:lnTo>
                    <a:pt x="0" y="467"/>
                  </a:lnTo>
                  <a:lnTo>
                    <a:pt x="0" y="423"/>
                  </a:lnTo>
                  <a:lnTo>
                    <a:pt x="0" y="378"/>
                  </a:lnTo>
                  <a:lnTo>
                    <a:pt x="2" y="338"/>
                  </a:lnTo>
                  <a:lnTo>
                    <a:pt x="3" y="299"/>
                  </a:lnTo>
                  <a:lnTo>
                    <a:pt x="5" y="279"/>
                  </a:lnTo>
                  <a:lnTo>
                    <a:pt x="6" y="259"/>
                  </a:lnTo>
                  <a:lnTo>
                    <a:pt x="8" y="240"/>
                  </a:lnTo>
                  <a:lnTo>
                    <a:pt x="9" y="225"/>
                  </a:lnTo>
                  <a:lnTo>
                    <a:pt x="11" y="205"/>
                  </a:lnTo>
                  <a:lnTo>
                    <a:pt x="14" y="190"/>
                  </a:lnTo>
                  <a:lnTo>
                    <a:pt x="16" y="176"/>
                  </a:lnTo>
                  <a:lnTo>
                    <a:pt x="18" y="161"/>
                  </a:lnTo>
                  <a:lnTo>
                    <a:pt x="21" y="146"/>
                  </a:lnTo>
                  <a:lnTo>
                    <a:pt x="24" y="131"/>
                  </a:lnTo>
                  <a:lnTo>
                    <a:pt x="30" y="107"/>
                  </a:lnTo>
                  <a:lnTo>
                    <a:pt x="37" y="88"/>
                  </a:lnTo>
                  <a:lnTo>
                    <a:pt x="43" y="68"/>
                  </a:lnTo>
                  <a:lnTo>
                    <a:pt x="50" y="54"/>
                  </a:lnTo>
                  <a:lnTo>
                    <a:pt x="57" y="39"/>
                  </a:lnTo>
                  <a:lnTo>
                    <a:pt x="64" y="30"/>
                  </a:lnTo>
                  <a:lnTo>
                    <a:pt x="71" y="20"/>
                  </a:lnTo>
                  <a:lnTo>
                    <a:pt x="79" y="16"/>
                  </a:lnTo>
                  <a:lnTo>
                    <a:pt x="110" y="8"/>
                  </a:lnTo>
                  <a:lnTo>
                    <a:pt x="151" y="0"/>
                  </a:lnTo>
                  <a:lnTo>
                    <a:pt x="263" y="2"/>
                  </a:lnTo>
                  <a:lnTo>
                    <a:pt x="326" y="16"/>
                  </a:lnTo>
                  <a:lnTo>
                    <a:pt x="399" y="40"/>
                  </a:lnTo>
                  <a:lnTo>
                    <a:pt x="478" y="85"/>
                  </a:lnTo>
                  <a:lnTo>
                    <a:pt x="567" y="145"/>
                  </a:lnTo>
                  <a:lnTo>
                    <a:pt x="576" y="155"/>
                  </a:lnTo>
                  <a:lnTo>
                    <a:pt x="584" y="166"/>
                  </a:lnTo>
                  <a:lnTo>
                    <a:pt x="592" y="176"/>
                  </a:lnTo>
                  <a:lnTo>
                    <a:pt x="599" y="191"/>
                  </a:lnTo>
                  <a:lnTo>
                    <a:pt x="606" y="212"/>
                  </a:lnTo>
                  <a:lnTo>
                    <a:pt x="612" y="232"/>
                  </a:lnTo>
                  <a:lnTo>
                    <a:pt x="617" y="252"/>
                  </a:lnTo>
                  <a:lnTo>
                    <a:pt x="622" y="277"/>
                  </a:lnTo>
                  <a:lnTo>
                    <a:pt x="627" y="307"/>
                  </a:lnTo>
                  <a:lnTo>
                    <a:pt x="631" y="337"/>
                  </a:lnTo>
                  <a:lnTo>
                    <a:pt x="634" y="372"/>
                  </a:lnTo>
                  <a:lnTo>
                    <a:pt x="636" y="407"/>
                  </a:lnTo>
                  <a:lnTo>
                    <a:pt x="638" y="442"/>
                  </a:lnTo>
                  <a:lnTo>
                    <a:pt x="640" y="482"/>
                  </a:lnTo>
                  <a:lnTo>
                    <a:pt x="641" y="526"/>
                  </a:lnTo>
                  <a:lnTo>
                    <a:pt x="641" y="571"/>
                  </a:lnTo>
                  <a:lnTo>
                    <a:pt x="641" y="620"/>
                  </a:lnTo>
                  <a:lnTo>
                    <a:pt x="639" y="665"/>
                  </a:lnTo>
                  <a:lnTo>
                    <a:pt x="638" y="690"/>
                  </a:lnTo>
                  <a:lnTo>
                    <a:pt x="637" y="709"/>
                  </a:lnTo>
                  <a:lnTo>
                    <a:pt x="636" y="729"/>
                  </a:lnTo>
                  <a:lnTo>
                    <a:pt x="634" y="749"/>
                  </a:lnTo>
                  <a:lnTo>
                    <a:pt x="632" y="769"/>
                  </a:lnTo>
                  <a:lnTo>
                    <a:pt x="630" y="788"/>
                  </a:lnTo>
                  <a:lnTo>
                    <a:pt x="628" y="803"/>
                  </a:lnTo>
                  <a:lnTo>
                    <a:pt x="625" y="823"/>
                  </a:lnTo>
                  <a:lnTo>
                    <a:pt x="623" y="838"/>
                  </a:lnTo>
                  <a:lnTo>
                    <a:pt x="620" y="852"/>
                  </a:lnTo>
                  <a:lnTo>
                    <a:pt x="616" y="867"/>
                  </a:lnTo>
                  <a:lnTo>
                    <a:pt x="613" y="882"/>
                  </a:lnTo>
                  <a:lnTo>
                    <a:pt x="607" y="906"/>
                  </a:lnTo>
                  <a:lnTo>
                    <a:pt x="601" y="921"/>
                  </a:lnTo>
                  <a:lnTo>
                    <a:pt x="594" y="940"/>
                  </a:lnTo>
                  <a:lnTo>
                    <a:pt x="588" y="950"/>
                  </a:lnTo>
                  <a:lnTo>
                    <a:pt x="581" y="959"/>
                  </a:lnTo>
                  <a:lnTo>
                    <a:pt x="574" y="969"/>
                  </a:lnTo>
                  <a:lnTo>
                    <a:pt x="566" y="973"/>
                  </a:lnTo>
                  <a:lnTo>
                    <a:pt x="559" y="973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1" name="Freeform 17"/>
            <p:cNvSpPr>
              <a:spLocks noChangeArrowheads="1"/>
            </p:cNvSpPr>
            <p:nvPr/>
          </p:nvSpPr>
          <p:spPr bwMode="auto">
            <a:xfrm>
              <a:off x="4235" y="323"/>
              <a:ext cx="179" cy="1147"/>
            </a:xfrm>
            <a:custGeom>
              <a:avLst/>
              <a:gdLst>
                <a:gd name="T0" fmla="*/ 16 w 793"/>
                <a:gd name="T1" fmla="*/ 1083 h 5072"/>
                <a:gd name="T2" fmla="*/ 14 w 793"/>
                <a:gd name="T3" fmla="*/ 1080 h 5072"/>
                <a:gd name="T4" fmla="*/ 9 w 793"/>
                <a:gd name="T5" fmla="*/ 1069 h 5072"/>
                <a:gd name="T6" fmla="*/ 4 w 793"/>
                <a:gd name="T7" fmla="*/ 1049 h 5072"/>
                <a:gd name="T8" fmla="*/ 2 w 793"/>
                <a:gd name="T9" fmla="*/ 1026 h 5072"/>
                <a:gd name="T10" fmla="*/ 1 w 793"/>
                <a:gd name="T11" fmla="*/ 1013 h 5072"/>
                <a:gd name="T12" fmla="*/ 0 w 793"/>
                <a:gd name="T13" fmla="*/ 999 h 5072"/>
                <a:gd name="T14" fmla="*/ 3 w 793"/>
                <a:gd name="T15" fmla="*/ 575 h 5072"/>
                <a:gd name="T16" fmla="*/ 1 w 793"/>
                <a:gd name="T17" fmla="*/ 108 h 5072"/>
                <a:gd name="T18" fmla="*/ 2 w 793"/>
                <a:gd name="T19" fmla="*/ 93 h 5072"/>
                <a:gd name="T20" fmla="*/ 3 w 793"/>
                <a:gd name="T21" fmla="*/ 80 h 5072"/>
                <a:gd name="T22" fmla="*/ 6 w 793"/>
                <a:gd name="T23" fmla="*/ 57 h 5072"/>
                <a:gd name="T24" fmla="*/ 11 w 793"/>
                <a:gd name="T25" fmla="*/ 29 h 5072"/>
                <a:gd name="T26" fmla="*/ 15 w 793"/>
                <a:gd name="T27" fmla="*/ 14 h 5072"/>
                <a:gd name="T28" fmla="*/ 18 w 793"/>
                <a:gd name="T29" fmla="*/ 8 h 5072"/>
                <a:gd name="T30" fmla="*/ 21 w 793"/>
                <a:gd name="T31" fmla="*/ 2 h 5072"/>
                <a:gd name="T32" fmla="*/ 24 w 793"/>
                <a:gd name="T33" fmla="*/ 0 h 5072"/>
                <a:gd name="T34" fmla="*/ 26 w 793"/>
                <a:gd name="T35" fmla="*/ 1 h 5072"/>
                <a:gd name="T36" fmla="*/ 33 w 793"/>
                <a:gd name="T37" fmla="*/ 11 h 5072"/>
                <a:gd name="T38" fmla="*/ 65 w 793"/>
                <a:gd name="T39" fmla="*/ 83 h 5072"/>
                <a:gd name="T40" fmla="*/ 74 w 793"/>
                <a:gd name="T41" fmla="*/ 101 h 5072"/>
                <a:gd name="T42" fmla="*/ 103 w 793"/>
                <a:gd name="T43" fmla="*/ 161 h 5072"/>
                <a:gd name="T44" fmla="*/ 129 w 793"/>
                <a:gd name="T45" fmla="*/ 241 h 5072"/>
                <a:gd name="T46" fmla="*/ 152 w 793"/>
                <a:gd name="T47" fmla="*/ 346 h 5072"/>
                <a:gd name="T48" fmla="*/ 168 w 793"/>
                <a:gd name="T49" fmla="*/ 455 h 5072"/>
                <a:gd name="T50" fmla="*/ 174 w 793"/>
                <a:gd name="T51" fmla="*/ 524 h 5072"/>
                <a:gd name="T52" fmla="*/ 178 w 793"/>
                <a:gd name="T53" fmla="*/ 595 h 5072"/>
                <a:gd name="T54" fmla="*/ 179 w 793"/>
                <a:gd name="T55" fmla="*/ 668 h 5072"/>
                <a:gd name="T56" fmla="*/ 177 w 793"/>
                <a:gd name="T57" fmla="*/ 757 h 5072"/>
                <a:gd name="T58" fmla="*/ 172 w 793"/>
                <a:gd name="T59" fmla="*/ 841 h 5072"/>
                <a:gd name="T60" fmla="*/ 164 w 793"/>
                <a:gd name="T61" fmla="*/ 923 h 5072"/>
                <a:gd name="T62" fmla="*/ 153 w 793"/>
                <a:gd name="T63" fmla="*/ 995 h 5072"/>
                <a:gd name="T64" fmla="*/ 139 w 793"/>
                <a:gd name="T65" fmla="*/ 1055 h 5072"/>
                <a:gd name="T66" fmla="*/ 121 w 793"/>
                <a:gd name="T67" fmla="*/ 1104 h 5072"/>
                <a:gd name="T68" fmla="*/ 98 w 793"/>
                <a:gd name="T69" fmla="*/ 1137 h 5072"/>
                <a:gd name="T70" fmla="*/ 68 w 793"/>
                <a:gd name="T71" fmla="*/ 1147 h 5072"/>
                <a:gd name="T72" fmla="*/ 58 w 793"/>
                <a:gd name="T73" fmla="*/ 1143 h 5072"/>
                <a:gd name="T74" fmla="*/ 37 w 793"/>
                <a:gd name="T75" fmla="*/ 1122 h 5072"/>
                <a:gd name="T76" fmla="*/ 28 w 793"/>
                <a:gd name="T77" fmla="*/ 1105 h 5072"/>
                <a:gd name="T78" fmla="*/ 20 w 793"/>
                <a:gd name="T79" fmla="*/ 1085 h 5072"/>
                <a:gd name="T80" fmla="*/ 90 w 793"/>
                <a:gd name="T81" fmla="*/ 349 h 5072"/>
                <a:gd name="T82" fmla="*/ 40 w 793"/>
                <a:gd name="T83" fmla="*/ 240 h 5072"/>
                <a:gd name="T84" fmla="*/ 43 w 793"/>
                <a:gd name="T85" fmla="*/ 934 h 5072"/>
                <a:gd name="T86" fmla="*/ 48 w 793"/>
                <a:gd name="T87" fmla="*/ 943 h 5072"/>
                <a:gd name="T88" fmla="*/ 53 w 793"/>
                <a:gd name="T89" fmla="*/ 951 h 5072"/>
                <a:gd name="T90" fmla="*/ 64 w 793"/>
                <a:gd name="T91" fmla="*/ 959 h 5072"/>
                <a:gd name="T92" fmla="*/ 83 w 793"/>
                <a:gd name="T93" fmla="*/ 958 h 5072"/>
                <a:gd name="T94" fmla="*/ 100 w 793"/>
                <a:gd name="T95" fmla="*/ 945 h 5072"/>
                <a:gd name="T96" fmla="*/ 108 w 793"/>
                <a:gd name="T97" fmla="*/ 929 h 5072"/>
                <a:gd name="T98" fmla="*/ 115 w 793"/>
                <a:gd name="T99" fmla="*/ 909 h 5072"/>
                <a:gd name="T100" fmla="*/ 123 w 793"/>
                <a:gd name="T101" fmla="*/ 873 h 5072"/>
                <a:gd name="T102" fmla="*/ 130 w 793"/>
                <a:gd name="T103" fmla="*/ 828 h 5072"/>
                <a:gd name="T104" fmla="*/ 135 w 793"/>
                <a:gd name="T105" fmla="*/ 777 h 5072"/>
                <a:gd name="T106" fmla="*/ 138 w 793"/>
                <a:gd name="T107" fmla="*/ 724 h 5072"/>
                <a:gd name="T108" fmla="*/ 139 w 793"/>
                <a:gd name="T109" fmla="*/ 670 h 5072"/>
                <a:gd name="T110" fmla="*/ 138 w 793"/>
                <a:gd name="T111" fmla="*/ 607 h 5072"/>
                <a:gd name="T112" fmla="*/ 134 w 793"/>
                <a:gd name="T113" fmla="*/ 548 h 5072"/>
                <a:gd name="T114" fmla="*/ 126 w 793"/>
                <a:gd name="T115" fmla="*/ 492 h 5072"/>
                <a:gd name="T116" fmla="*/ 116 w 793"/>
                <a:gd name="T117" fmla="*/ 439 h 507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93"/>
                <a:gd name="T178" fmla="*/ 0 h 5072"/>
                <a:gd name="T179" fmla="*/ 793 w 793"/>
                <a:gd name="T180" fmla="*/ 5072 h 507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93" h="5072">
                  <a:moveTo>
                    <a:pt x="87" y="4797"/>
                  </a:moveTo>
                  <a:lnTo>
                    <a:pt x="78" y="4797"/>
                  </a:lnTo>
                  <a:lnTo>
                    <a:pt x="69" y="4787"/>
                  </a:lnTo>
                  <a:lnTo>
                    <a:pt x="67" y="4782"/>
                  </a:lnTo>
                  <a:lnTo>
                    <a:pt x="66" y="4782"/>
                  </a:lnTo>
                  <a:lnTo>
                    <a:pt x="60" y="4776"/>
                  </a:lnTo>
                  <a:lnTo>
                    <a:pt x="53" y="4766"/>
                  </a:lnTo>
                  <a:lnTo>
                    <a:pt x="45" y="4746"/>
                  </a:lnTo>
                  <a:lnTo>
                    <a:pt x="38" y="4726"/>
                  </a:lnTo>
                  <a:lnTo>
                    <a:pt x="31" y="4700"/>
                  </a:lnTo>
                  <a:lnTo>
                    <a:pt x="25" y="4670"/>
                  </a:lnTo>
                  <a:lnTo>
                    <a:pt x="19" y="4640"/>
                  </a:lnTo>
                  <a:lnTo>
                    <a:pt x="14" y="4605"/>
                  </a:lnTo>
                  <a:lnTo>
                    <a:pt x="10" y="4570"/>
                  </a:lnTo>
                  <a:lnTo>
                    <a:pt x="7" y="4535"/>
                  </a:lnTo>
                  <a:lnTo>
                    <a:pt x="5" y="4515"/>
                  </a:lnTo>
                  <a:lnTo>
                    <a:pt x="4" y="4500"/>
                  </a:lnTo>
                  <a:lnTo>
                    <a:pt x="3" y="4480"/>
                  </a:lnTo>
                  <a:lnTo>
                    <a:pt x="2" y="4460"/>
                  </a:lnTo>
                  <a:lnTo>
                    <a:pt x="1" y="4441"/>
                  </a:lnTo>
                  <a:lnTo>
                    <a:pt x="0" y="4416"/>
                  </a:lnTo>
                  <a:lnTo>
                    <a:pt x="0" y="4376"/>
                  </a:lnTo>
                  <a:lnTo>
                    <a:pt x="6" y="3459"/>
                  </a:lnTo>
                  <a:lnTo>
                    <a:pt x="12" y="2541"/>
                  </a:lnTo>
                  <a:lnTo>
                    <a:pt x="9" y="1519"/>
                  </a:lnTo>
                  <a:lnTo>
                    <a:pt x="6" y="498"/>
                  </a:lnTo>
                  <a:lnTo>
                    <a:pt x="6" y="478"/>
                  </a:lnTo>
                  <a:lnTo>
                    <a:pt x="7" y="458"/>
                  </a:lnTo>
                  <a:lnTo>
                    <a:pt x="7" y="438"/>
                  </a:lnTo>
                  <a:lnTo>
                    <a:pt x="8" y="413"/>
                  </a:lnTo>
                  <a:lnTo>
                    <a:pt x="9" y="394"/>
                  </a:lnTo>
                  <a:lnTo>
                    <a:pt x="11" y="374"/>
                  </a:lnTo>
                  <a:lnTo>
                    <a:pt x="12" y="354"/>
                  </a:lnTo>
                  <a:lnTo>
                    <a:pt x="14" y="334"/>
                  </a:lnTo>
                  <a:lnTo>
                    <a:pt x="19" y="290"/>
                  </a:lnTo>
                  <a:lnTo>
                    <a:pt x="25" y="251"/>
                  </a:lnTo>
                  <a:lnTo>
                    <a:pt x="31" y="206"/>
                  </a:lnTo>
                  <a:lnTo>
                    <a:pt x="39" y="167"/>
                  </a:lnTo>
                  <a:lnTo>
                    <a:pt x="47" y="128"/>
                  </a:lnTo>
                  <a:lnTo>
                    <a:pt x="56" y="94"/>
                  </a:lnTo>
                  <a:lnTo>
                    <a:pt x="64" y="70"/>
                  </a:lnTo>
                  <a:lnTo>
                    <a:pt x="67" y="60"/>
                  </a:lnTo>
                  <a:lnTo>
                    <a:pt x="68" y="55"/>
                  </a:lnTo>
                  <a:lnTo>
                    <a:pt x="74" y="45"/>
                  </a:lnTo>
                  <a:lnTo>
                    <a:pt x="78" y="35"/>
                  </a:lnTo>
                  <a:lnTo>
                    <a:pt x="83" y="25"/>
                  </a:lnTo>
                  <a:lnTo>
                    <a:pt x="87" y="15"/>
                  </a:lnTo>
                  <a:lnTo>
                    <a:pt x="92" y="10"/>
                  </a:lnTo>
                  <a:lnTo>
                    <a:pt x="96" y="5"/>
                  </a:lnTo>
                  <a:lnTo>
                    <a:pt x="101" y="5"/>
                  </a:lnTo>
                  <a:lnTo>
                    <a:pt x="105" y="0"/>
                  </a:lnTo>
                  <a:lnTo>
                    <a:pt x="110" y="1"/>
                  </a:lnTo>
                  <a:lnTo>
                    <a:pt x="113" y="1"/>
                  </a:lnTo>
                  <a:lnTo>
                    <a:pt x="116" y="6"/>
                  </a:lnTo>
                  <a:lnTo>
                    <a:pt x="124" y="11"/>
                  </a:lnTo>
                  <a:lnTo>
                    <a:pt x="133" y="25"/>
                  </a:lnTo>
                  <a:lnTo>
                    <a:pt x="145" y="50"/>
                  </a:lnTo>
                  <a:lnTo>
                    <a:pt x="175" y="110"/>
                  </a:lnTo>
                  <a:lnTo>
                    <a:pt x="213" y="190"/>
                  </a:lnTo>
                  <a:lnTo>
                    <a:pt x="290" y="368"/>
                  </a:lnTo>
                  <a:lnTo>
                    <a:pt x="314" y="423"/>
                  </a:lnTo>
                  <a:lnTo>
                    <a:pt x="322" y="438"/>
                  </a:lnTo>
                  <a:lnTo>
                    <a:pt x="328" y="448"/>
                  </a:lnTo>
                  <a:lnTo>
                    <a:pt x="372" y="528"/>
                  </a:lnTo>
                  <a:lnTo>
                    <a:pt x="415" y="612"/>
                  </a:lnTo>
                  <a:lnTo>
                    <a:pt x="457" y="712"/>
                  </a:lnTo>
                  <a:lnTo>
                    <a:pt x="496" y="816"/>
                  </a:lnTo>
                  <a:lnTo>
                    <a:pt x="534" y="935"/>
                  </a:lnTo>
                  <a:lnTo>
                    <a:pt x="571" y="1064"/>
                  </a:lnTo>
                  <a:lnTo>
                    <a:pt x="605" y="1198"/>
                  </a:lnTo>
                  <a:lnTo>
                    <a:pt x="638" y="1347"/>
                  </a:lnTo>
                  <a:lnTo>
                    <a:pt x="674" y="1531"/>
                  </a:lnTo>
                  <a:lnTo>
                    <a:pt x="706" y="1720"/>
                  </a:lnTo>
                  <a:lnTo>
                    <a:pt x="732" y="1913"/>
                  </a:lnTo>
                  <a:lnTo>
                    <a:pt x="744" y="2013"/>
                  </a:lnTo>
                  <a:lnTo>
                    <a:pt x="754" y="2117"/>
                  </a:lnTo>
                  <a:lnTo>
                    <a:pt x="763" y="2216"/>
                  </a:lnTo>
                  <a:lnTo>
                    <a:pt x="770" y="2315"/>
                  </a:lnTo>
                  <a:lnTo>
                    <a:pt x="777" y="2419"/>
                  </a:lnTo>
                  <a:lnTo>
                    <a:pt x="782" y="2524"/>
                  </a:lnTo>
                  <a:lnTo>
                    <a:pt x="787" y="2633"/>
                  </a:lnTo>
                  <a:lnTo>
                    <a:pt x="790" y="2737"/>
                  </a:lnTo>
                  <a:lnTo>
                    <a:pt x="791" y="2846"/>
                  </a:lnTo>
                  <a:lnTo>
                    <a:pt x="792" y="2955"/>
                  </a:lnTo>
                  <a:lnTo>
                    <a:pt x="791" y="3084"/>
                  </a:lnTo>
                  <a:lnTo>
                    <a:pt x="789" y="3218"/>
                  </a:lnTo>
                  <a:lnTo>
                    <a:pt x="785" y="3347"/>
                  </a:lnTo>
                  <a:lnTo>
                    <a:pt x="779" y="3471"/>
                  </a:lnTo>
                  <a:lnTo>
                    <a:pt x="772" y="3595"/>
                  </a:lnTo>
                  <a:lnTo>
                    <a:pt x="763" y="3719"/>
                  </a:lnTo>
                  <a:lnTo>
                    <a:pt x="752" y="3843"/>
                  </a:lnTo>
                  <a:lnTo>
                    <a:pt x="740" y="3962"/>
                  </a:lnTo>
                  <a:lnTo>
                    <a:pt x="726" y="4081"/>
                  </a:lnTo>
                  <a:lnTo>
                    <a:pt x="711" y="4190"/>
                  </a:lnTo>
                  <a:lnTo>
                    <a:pt x="695" y="4299"/>
                  </a:lnTo>
                  <a:lnTo>
                    <a:pt x="677" y="4398"/>
                  </a:lnTo>
                  <a:lnTo>
                    <a:pt x="658" y="4492"/>
                  </a:lnTo>
                  <a:lnTo>
                    <a:pt x="638" y="4581"/>
                  </a:lnTo>
                  <a:lnTo>
                    <a:pt x="617" y="4666"/>
                  </a:lnTo>
                  <a:lnTo>
                    <a:pt x="595" y="4740"/>
                  </a:lnTo>
                  <a:lnTo>
                    <a:pt x="568" y="4819"/>
                  </a:lnTo>
                  <a:lnTo>
                    <a:pt x="537" y="4883"/>
                  </a:lnTo>
                  <a:lnTo>
                    <a:pt x="505" y="4943"/>
                  </a:lnTo>
                  <a:lnTo>
                    <a:pt x="470" y="4987"/>
                  </a:lnTo>
                  <a:lnTo>
                    <a:pt x="432" y="5027"/>
                  </a:lnTo>
                  <a:lnTo>
                    <a:pt x="392" y="5051"/>
                  </a:lnTo>
                  <a:lnTo>
                    <a:pt x="349" y="5066"/>
                  </a:lnTo>
                  <a:lnTo>
                    <a:pt x="303" y="5071"/>
                  </a:lnTo>
                  <a:lnTo>
                    <a:pt x="292" y="5071"/>
                  </a:lnTo>
                  <a:lnTo>
                    <a:pt x="280" y="5066"/>
                  </a:lnTo>
                  <a:lnTo>
                    <a:pt x="255" y="5056"/>
                  </a:lnTo>
                  <a:lnTo>
                    <a:pt x="228" y="5036"/>
                  </a:lnTo>
                  <a:lnTo>
                    <a:pt x="200" y="5006"/>
                  </a:lnTo>
                  <a:lnTo>
                    <a:pt x="165" y="4961"/>
                  </a:lnTo>
                  <a:lnTo>
                    <a:pt x="150" y="4936"/>
                  </a:lnTo>
                  <a:lnTo>
                    <a:pt x="135" y="4911"/>
                  </a:lnTo>
                  <a:lnTo>
                    <a:pt x="122" y="4886"/>
                  </a:lnTo>
                  <a:lnTo>
                    <a:pt x="109" y="4856"/>
                  </a:lnTo>
                  <a:lnTo>
                    <a:pt x="98" y="4827"/>
                  </a:lnTo>
                  <a:lnTo>
                    <a:pt x="87" y="4797"/>
                  </a:lnTo>
                  <a:close/>
                  <a:moveTo>
                    <a:pt x="436" y="1654"/>
                  </a:moveTo>
                  <a:lnTo>
                    <a:pt x="419" y="1604"/>
                  </a:lnTo>
                  <a:lnTo>
                    <a:pt x="397" y="1545"/>
                  </a:lnTo>
                  <a:lnTo>
                    <a:pt x="342" y="1410"/>
                  </a:lnTo>
                  <a:lnTo>
                    <a:pt x="268" y="1251"/>
                  </a:lnTo>
                  <a:lnTo>
                    <a:pt x="177" y="1062"/>
                  </a:lnTo>
                  <a:lnTo>
                    <a:pt x="177" y="4093"/>
                  </a:lnTo>
                  <a:lnTo>
                    <a:pt x="183" y="4113"/>
                  </a:lnTo>
                  <a:lnTo>
                    <a:pt x="189" y="4128"/>
                  </a:lnTo>
                  <a:lnTo>
                    <a:pt x="197" y="4143"/>
                  </a:lnTo>
                  <a:lnTo>
                    <a:pt x="204" y="4158"/>
                  </a:lnTo>
                  <a:lnTo>
                    <a:pt x="211" y="4172"/>
                  </a:lnTo>
                  <a:lnTo>
                    <a:pt x="218" y="4187"/>
                  </a:lnTo>
                  <a:lnTo>
                    <a:pt x="225" y="4197"/>
                  </a:lnTo>
                  <a:lnTo>
                    <a:pt x="233" y="4207"/>
                  </a:lnTo>
                  <a:lnTo>
                    <a:pt x="249" y="4222"/>
                  </a:lnTo>
                  <a:lnTo>
                    <a:pt x="266" y="4237"/>
                  </a:lnTo>
                  <a:lnTo>
                    <a:pt x="284" y="4242"/>
                  </a:lnTo>
                  <a:lnTo>
                    <a:pt x="303" y="4247"/>
                  </a:lnTo>
                  <a:lnTo>
                    <a:pt x="336" y="4243"/>
                  </a:lnTo>
                  <a:lnTo>
                    <a:pt x="366" y="4238"/>
                  </a:lnTo>
                  <a:lnTo>
                    <a:pt x="393" y="4223"/>
                  </a:lnTo>
                  <a:lnTo>
                    <a:pt x="418" y="4203"/>
                  </a:lnTo>
                  <a:lnTo>
                    <a:pt x="442" y="4179"/>
                  </a:lnTo>
                  <a:lnTo>
                    <a:pt x="462" y="4144"/>
                  </a:lnTo>
                  <a:lnTo>
                    <a:pt x="472" y="4129"/>
                  </a:lnTo>
                  <a:lnTo>
                    <a:pt x="480" y="4109"/>
                  </a:lnTo>
                  <a:lnTo>
                    <a:pt x="488" y="4090"/>
                  </a:lnTo>
                  <a:lnTo>
                    <a:pt x="496" y="4065"/>
                  </a:lnTo>
                  <a:lnTo>
                    <a:pt x="510" y="4020"/>
                  </a:lnTo>
                  <a:lnTo>
                    <a:pt x="522" y="3971"/>
                  </a:lnTo>
                  <a:lnTo>
                    <a:pt x="534" y="3916"/>
                  </a:lnTo>
                  <a:lnTo>
                    <a:pt x="546" y="3862"/>
                  </a:lnTo>
                  <a:lnTo>
                    <a:pt x="556" y="3797"/>
                  </a:lnTo>
                  <a:lnTo>
                    <a:pt x="567" y="3733"/>
                  </a:lnTo>
                  <a:lnTo>
                    <a:pt x="576" y="3663"/>
                  </a:lnTo>
                  <a:lnTo>
                    <a:pt x="585" y="3589"/>
                  </a:lnTo>
                  <a:lnTo>
                    <a:pt x="593" y="3515"/>
                  </a:lnTo>
                  <a:lnTo>
                    <a:pt x="599" y="3435"/>
                  </a:lnTo>
                  <a:lnTo>
                    <a:pt x="605" y="3361"/>
                  </a:lnTo>
                  <a:lnTo>
                    <a:pt x="609" y="3282"/>
                  </a:lnTo>
                  <a:lnTo>
                    <a:pt x="613" y="3202"/>
                  </a:lnTo>
                  <a:lnTo>
                    <a:pt x="615" y="3123"/>
                  </a:lnTo>
                  <a:lnTo>
                    <a:pt x="617" y="3044"/>
                  </a:lnTo>
                  <a:lnTo>
                    <a:pt x="617" y="2964"/>
                  </a:lnTo>
                  <a:lnTo>
                    <a:pt x="616" y="2870"/>
                  </a:lnTo>
                  <a:lnTo>
                    <a:pt x="614" y="2776"/>
                  </a:lnTo>
                  <a:lnTo>
                    <a:pt x="611" y="2686"/>
                  </a:lnTo>
                  <a:lnTo>
                    <a:pt x="606" y="2597"/>
                  </a:lnTo>
                  <a:lnTo>
                    <a:pt x="599" y="2508"/>
                  </a:lnTo>
                  <a:lnTo>
                    <a:pt x="592" y="2423"/>
                  </a:lnTo>
                  <a:lnTo>
                    <a:pt x="583" y="2339"/>
                  </a:lnTo>
                  <a:lnTo>
                    <a:pt x="572" y="2260"/>
                  </a:lnTo>
                  <a:lnTo>
                    <a:pt x="559" y="2175"/>
                  </a:lnTo>
                  <a:lnTo>
                    <a:pt x="546" y="2096"/>
                  </a:lnTo>
                  <a:lnTo>
                    <a:pt x="531" y="2016"/>
                  </a:lnTo>
                  <a:lnTo>
                    <a:pt x="515" y="1942"/>
                  </a:lnTo>
                  <a:lnTo>
                    <a:pt x="479" y="1793"/>
                  </a:lnTo>
                  <a:lnTo>
                    <a:pt x="436" y="1654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2" name="Freeform 18"/>
            <p:cNvSpPr>
              <a:spLocks noChangeArrowheads="1"/>
            </p:cNvSpPr>
            <p:nvPr/>
          </p:nvSpPr>
          <p:spPr bwMode="auto">
            <a:xfrm>
              <a:off x="4424" y="334"/>
              <a:ext cx="183" cy="1132"/>
            </a:xfrm>
            <a:custGeom>
              <a:avLst/>
              <a:gdLst>
                <a:gd name="T0" fmla="*/ 95 w 810"/>
                <a:gd name="T1" fmla="*/ 933 h 5006"/>
                <a:gd name="T2" fmla="*/ 131 w 810"/>
                <a:gd name="T3" fmla="*/ 897 h 5006"/>
                <a:gd name="T4" fmla="*/ 160 w 810"/>
                <a:gd name="T5" fmla="*/ 859 h 5006"/>
                <a:gd name="T6" fmla="*/ 163 w 810"/>
                <a:gd name="T7" fmla="*/ 857 h 5006"/>
                <a:gd name="T8" fmla="*/ 168 w 810"/>
                <a:gd name="T9" fmla="*/ 860 h 5006"/>
                <a:gd name="T10" fmla="*/ 172 w 810"/>
                <a:gd name="T11" fmla="*/ 866 h 5006"/>
                <a:gd name="T12" fmla="*/ 175 w 810"/>
                <a:gd name="T13" fmla="*/ 876 h 5006"/>
                <a:gd name="T14" fmla="*/ 180 w 810"/>
                <a:gd name="T15" fmla="*/ 900 h 5006"/>
                <a:gd name="T16" fmla="*/ 183 w 810"/>
                <a:gd name="T17" fmla="*/ 934 h 5006"/>
                <a:gd name="T18" fmla="*/ 183 w 810"/>
                <a:gd name="T19" fmla="*/ 966 h 5006"/>
                <a:gd name="T20" fmla="*/ 181 w 810"/>
                <a:gd name="T21" fmla="*/ 992 h 5006"/>
                <a:gd name="T22" fmla="*/ 178 w 810"/>
                <a:gd name="T23" fmla="*/ 1014 h 5006"/>
                <a:gd name="T24" fmla="*/ 174 w 810"/>
                <a:gd name="T25" fmla="*/ 1032 h 5006"/>
                <a:gd name="T26" fmla="*/ 161 w 810"/>
                <a:gd name="T27" fmla="*/ 1056 h 5006"/>
                <a:gd name="T28" fmla="*/ 120 w 810"/>
                <a:gd name="T29" fmla="*/ 1105 h 5006"/>
                <a:gd name="T30" fmla="*/ 91 w 810"/>
                <a:gd name="T31" fmla="*/ 1125 h 5006"/>
                <a:gd name="T32" fmla="*/ 59 w 810"/>
                <a:gd name="T33" fmla="*/ 1130 h 5006"/>
                <a:gd name="T34" fmla="*/ 46 w 810"/>
                <a:gd name="T35" fmla="*/ 1110 h 5006"/>
                <a:gd name="T36" fmla="*/ 37 w 810"/>
                <a:gd name="T37" fmla="*/ 1073 h 5006"/>
                <a:gd name="T38" fmla="*/ 33 w 810"/>
                <a:gd name="T39" fmla="*/ 1018 h 5006"/>
                <a:gd name="T40" fmla="*/ 33 w 810"/>
                <a:gd name="T41" fmla="*/ 892 h 5006"/>
                <a:gd name="T42" fmla="*/ 26 w 810"/>
                <a:gd name="T43" fmla="*/ 731 h 5006"/>
                <a:gd name="T44" fmla="*/ 22 w 810"/>
                <a:gd name="T45" fmla="*/ 738 h 5006"/>
                <a:gd name="T46" fmla="*/ 17 w 810"/>
                <a:gd name="T47" fmla="*/ 739 h 5006"/>
                <a:gd name="T48" fmla="*/ 14 w 810"/>
                <a:gd name="T49" fmla="*/ 734 h 5006"/>
                <a:gd name="T50" fmla="*/ 10 w 810"/>
                <a:gd name="T51" fmla="*/ 728 h 5006"/>
                <a:gd name="T52" fmla="*/ 4 w 810"/>
                <a:gd name="T53" fmla="*/ 702 h 5006"/>
                <a:gd name="T54" fmla="*/ 1 w 810"/>
                <a:gd name="T55" fmla="*/ 678 h 5006"/>
                <a:gd name="T56" fmla="*/ 0 w 810"/>
                <a:gd name="T57" fmla="*/ 661 h 5006"/>
                <a:gd name="T58" fmla="*/ 0 w 810"/>
                <a:gd name="T59" fmla="*/ 632 h 5006"/>
                <a:gd name="T60" fmla="*/ 1 w 810"/>
                <a:gd name="T61" fmla="*/ 612 h 5006"/>
                <a:gd name="T62" fmla="*/ 3 w 810"/>
                <a:gd name="T63" fmla="*/ 593 h 5006"/>
                <a:gd name="T64" fmla="*/ 7 w 810"/>
                <a:gd name="T65" fmla="*/ 577 h 5006"/>
                <a:gd name="T66" fmla="*/ 39 w 810"/>
                <a:gd name="T67" fmla="*/ 95 h 5006"/>
                <a:gd name="T68" fmla="*/ 39 w 810"/>
                <a:gd name="T69" fmla="*/ 67 h 5006"/>
                <a:gd name="T70" fmla="*/ 41 w 810"/>
                <a:gd name="T71" fmla="*/ 50 h 5006"/>
                <a:gd name="T72" fmla="*/ 44 w 810"/>
                <a:gd name="T73" fmla="*/ 28 h 5006"/>
                <a:gd name="T74" fmla="*/ 49 w 810"/>
                <a:gd name="T75" fmla="*/ 11 h 5006"/>
                <a:gd name="T76" fmla="*/ 53 w 810"/>
                <a:gd name="T77" fmla="*/ 3 h 5006"/>
                <a:gd name="T78" fmla="*/ 61 w 810"/>
                <a:gd name="T79" fmla="*/ 0 h 5006"/>
                <a:gd name="T80" fmla="*/ 66 w 810"/>
                <a:gd name="T81" fmla="*/ 7 h 5006"/>
                <a:gd name="T82" fmla="*/ 70 w 810"/>
                <a:gd name="T83" fmla="*/ 16 h 5006"/>
                <a:gd name="T84" fmla="*/ 75 w 810"/>
                <a:gd name="T85" fmla="*/ 39 h 5006"/>
                <a:gd name="T86" fmla="*/ 76 w 810"/>
                <a:gd name="T87" fmla="*/ 55 h 5006"/>
                <a:gd name="T88" fmla="*/ 78 w 810"/>
                <a:gd name="T89" fmla="*/ 76 h 5006"/>
                <a:gd name="T90" fmla="*/ 84 w 810"/>
                <a:gd name="T91" fmla="*/ 334 h 5006"/>
                <a:gd name="T92" fmla="*/ 93 w 810"/>
                <a:gd name="T93" fmla="*/ 319 h 5006"/>
                <a:gd name="T94" fmla="*/ 96 w 810"/>
                <a:gd name="T95" fmla="*/ 317 h 5006"/>
                <a:gd name="T96" fmla="*/ 101 w 810"/>
                <a:gd name="T97" fmla="*/ 320 h 5006"/>
                <a:gd name="T98" fmla="*/ 105 w 810"/>
                <a:gd name="T99" fmla="*/ 325 h 5006"/>
                <a:gd name="T100" fmla="*/ 109 w 810"/>
                <a:gd name="T101" fmla="*/ 338 h 5006"/>
                <a:gd name="T102" fmla="*/ 114 w 810"/>
                <a:gd name="T103" fmla="*/ 367 h 5006"/>
                <a:gd name="T104" fmla="*/ 116 w 810"/>
                <a:gd name="T105" fmla="*/ 402 h 5006"/>
                <a:gd name="T106" fmla="*/ 115 w 810"/>
                <a:gd name="T107" fmla="*/ 430 h 5006"/>
                <a:gd name="T108" fmla="*/ 113 w 810"/>
                <a:gd name="T109" fmla="*/ 452 h 5006"/>
                <a:gd name="T110" fmla="*/ 110 w 810"/>
                <a:gd name="T111" fmla="*/ 473 h 5006"/>
                <a:gd name="T112" fmla="*/ 105 w 810"/>
                <a:gd name="T113" fmla="*/ 489 h 5006"/>
                <a:gd name="T114" fmla="*/ 95 w 810"/>
                <a:gd name="T115" fmla="*/ 513 h 5006"/>
                <a:gd name="T116" fmla="*/ 74 w 810"/>
                <a:gd name="T117" fmla="*/ 775 h 500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10"/>
                <a:gd name="T178" fmla="*/ 0 h 5006"/>
                <a:gd name="T179" fmla="*/ 810 w 810"/>
                <a:gd name="T180" fmla="*/ 5006 h 500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10" h="5006">
                  <a:moveTo>
                    <a:pt x="317" y="4177"/>
                  </a:moveTo>
                  <a:lnTo>
                    <a:pt x="353" y="4172"/>
                  </a:lnTo>
                  <a:lnTo>
                    <a:pt x="392" y="4152"/>
                  </a:lnTo>
                  <a:lnTo>
                    <a:pt x="421" y="4128"/>
                  </a:lnTo>
                  <a:lnTo>
                    <a:pt x="421" y="4123"/>
                  </a:lnTo>
                  <a:lnTo>
                    <a:pt x="433" y="4122"/>
                  </a:lnTo>
                  <a:lnTo>
                    <a:pt x="480" y="4080"/>
                  </a:lnTo>
                  <a:lnTo>
                    <a:pt x="580" y="3967"/>
                  </a:lnTo>
                  <a:lnTo>
                    <a:pt x="696" y="3813"/>
                  </a:lnTo>
                  <a:lnTo>
                    <a:pt x="700" y="3808"/>
                  </a:lnTo>
                  <a:lnTo>
                    <a:pt x="703" y="3802"/>
                  </a:lnTo>
                  <a:lnTo>
                    <a:pt x="707" y="3797"/>
                  </a:lnTo>
                  <a:lnTo>
                    <a:pt x="710" y="3797"/>
                  </a:lnTo>
                  <a:lnTo>
                    <a:pt x="714" y="3792"/>
                  </a:lnTo>
                  <a:lnTo>
                    <a:pt x="717" y="3792"/>
                  </a:lnTo>
                  <a:lnTo>
                    <a:pt x="720" y="3792"/>
                  </a:lnTo>
                  <a:lnTo>
                    <a:pt x="723" y="3792"/>
                  </a:lnTo>
                  <a:lnTo>
                    <a:pt x="732" y="3791"/>
                  </a:lnTo>
                  <a:lnTo>
                    <a:pt x="740" y="3801"/>
                  </a:lnTo>
                  <a:lnTo>
                    <a:pt x="745" y="3805"/>
                  </a:lnTo>
                  <a:lnTo>
                    <a:pt x="749" y="3810"/>
                  </a:lnTo>
                  <a:lnTo>
                    <a:pt x="753" y="3815"/>
                  </a:lnTo>
                  <a:lnTo>
                    <a:pt x="757" y="3825"/>
                  </a:lnTo>
                  <a:lnTo>
                    <a:pt x="761" y="3830"/>
                  </a:lnTo>
                  <a:lnTo>
                    <a:pt x="765" y="3839"/>
                  </a:lnTo>
                  <a:lnTo>
                    <a:pt x="769" y="3849"/>
                  </a:lnTo>
                  <a:lnTo>
                    <a:pt x="772" y="3864"/>
                  </a:lnTo>
                  <a:lnTo>
                    <a:pt x="775" y="3874"/>
                  </a:lnTo>
                  <a:lnTo>
                    <a:pt x="779" y="3888"/>
                  </a:lnTo>
                  <a:lnTo>
                    <a:pt x="785" y="3918"/>
                  </a:lnTo>
                  <a:lnTo>
                    <a:pt x="791" y="3952"/>
                  </a:lnTo>
                  <a:lnTo>
                    <a:pt x="796" y="3982"/>
                  </a:lnTo>
                  <a:lnTo>
                    <a:pt x="800" y="4016"/>
                  </a:lnTo>
                  <a:lnTo>
                    <a:pt x="803" y="4056"/>
                  </a:lnTo>
                  <a:lnTo>
                    <a:pt x="806" y="4090"/>
                  </a:lnTo>
                  <a:lnTo>
                    <a:pt x="808" y="4130"/>
                  </a:lnTo>
                  <a:lnTo>
                    <a:pt x="809" y="4170"/>
                  </a:lnTo>
                  <a:lnTo>
                    <a:pt x="809" y="4209"/>
                  </a:lnTo>
                  <a:lnTo>
                    <a:pt x="809" y="4239"/>
                  </a:lnTo>
                  <a:lnTo>
                    <a:pt x="808" y="4274"/>
                  </a:lnTo>
                  <a:lnTo>
                    <a:pt x="807" y="4304"/>
                  </a:lnTo>
                  <a:lnTo>
                    <a:pt x="806" y="4333"/>
                  </a:lnTo>
                  <a:lnTo>
                    <a:pt x="804" y="4358"/>
                  </a:lnTo>
                  <a:lnTo>
                    <a:pt x="801" y="4388"/>
                  </a:lnTo>
                  <a:lnTo>
                    <a:pt x="799" y="4413"/>
                  </a:lnTo>
                  <a:lnTo>
                    <a:pt x="796" y="4438"/>
                  </a:lnTo>
                  <a:lnTo>
                    <a:pt x="792" y="4458"/>
                  </a:lnTo>
                  <a:lnTo>
                    <a:pt x="788" y="4483"/>
                  </a:lnTo>
                  <a:lnTo>
                    <a:pt x="783" y="4503"/>
                  </a:lnTo>
                  <a:lnTo>
                    <a:pt x="779" y="4523"/>
                  </a:lnTo>
                  <a:lnTo>
                    <a:pt x="773" y="4543"/>
                  </a:lnTo>
                  <a:lnTo>
                    <a:pt x="768" y="4563"/>
                  </a:lnTo>
                  <a:lnTo>
                    <a:pt x="762" y="4579"/>
                  </a:lnTo>
                  <a:lnTo>
                    <a:pt x="754" y="4594"/>
                  </a:lnTo>
                  <a:lnTo>
                    <a:pt x="735" y="4634"/>
                  </a:lnTo>
                  <a:lnTo>
                    <a:pt x="713" y="4670"/>
                  </a:lnTo>
                  <a:lnTo>
                    <a:pt x="689" y="4711"/>
                  </a:lnTo>
                  <a:lnTo>
                    <a:pt x="662" y="4747"/>
                  </a:lnTo>
                  <a:lnTo>
                    <a:pt x="600" y="4819"/>
                  </a:lnTo>
                  <a:lnTo>
                    <a:pt x="529" y="4887"/>
                  </a:lnTo>
                  <a:lnTo>
                    <a:pt x="461" y="4939"/>
                  </a:lnTo>
                  <a:lnTo>
                    <a:pt x="421" y="4956"/>
                  </a:lnTo>
                  <a:lnTo>
                    <a:pt x="421" y="4961"/>
                  </a:lnTo>
                  <a:lnTo>
                    <a:pt x="401" y="4976"/>
                  </a:lnTo>
                  <a:lnTo>
                    <a:pt x="345" y="5000"/>
                  </a:lnTo>
                  <a:lnTo>
                    <a:pt x="296" y="5005"/>
                  </a:lnTo>
                  <a:lnTo>
                    <a:pt x="278" y="5000"/>
                  </a:lnTo>
                  <a:lnTo>
                    <a:pt x="261" y="4995"/>
                  </a:lnTo>
                  <a:lnTo>
                    <a:pt x="245" y="4980"/>
                  </a:lnTo>
                  <a:lnTo>
                    <a:pt x="230" y="4965"/>
                  </a:lnTo>
                  <a:lnTo>
                    <a:pt x="215" y="4940"/>
                  </a:lnTo>
                  <a:lnTo>
                    <a:pt x="203" y="4910"/>
                  </a:lnTo>
                  <a:lnTo>
                    <a:pt x="192" y="4881"/>
                  </a:lnTo>
                  <a:lnTo>
                    <a:pt x="182" y="4841"/>
                  </a:lnTo>
                  <a:lnTo>
                    <a:pt x="173" y="4796"/>
                  </a:lnTo>
                  <a:lnTo>
                    <a:pt x="165" y="4746"/>
                  </a:lnTo>
                  <a:lnTo>
                    <a:pt x="159" y="4697"/>
                  </a:lnTo>
                  <a:lnTo>
                    <a:pt x="153" y="4637"/>
                  </a:lnTo>
                  <a:lnTo>
                    <a:pt x="149" y="4573"/>
                  </a:lnTo>
                  <a:lnTo>
                    <a:pt x="146" y="4503"/>
                  </a:lnTo>
                  <a:lnTo>
                    <a:pt x="145" y="4429"/>
                  </a:lnTo>
                  <a:lnTo>
                    <a:pt x="144" y="4350"/>
                  </a:lnTo>
                  <a:lnTo>
                    <a:pt x="145" y="4196"/>
                  </a:lnTo>
                  <a:lnTo>
                    <a:pt x="148" y="3943"/>
                  </a:lnTo>
                  <a:lnTo>
                    <a:pt x="158" y="3129"/>
                  </a:lnTo>
                  <a:lnTo>
                    <a:pt x="146" y="3149"/>
                  </a:lnTo>
                  <a:lnTo>
                    <a:pt x="118" y="3223"/>
                  </a:lnTo>
                  <a:lnTo>
                    <a:pt x="114" y="3233"/>
                  </a:lnTo>
                  <a:lnTo>
                    <a:pt x="109" y="3243"/>
                  </a:lnTo>
                  <a:lnTo>
                    <a:pt x="105" y="3248"/>
                  </a:lnTo>
                  <a:lnTo>
                    <a:pt x="101" y="3258"/>
                  </a:lnTo>
                  <a:lnTo>
                    <a:pt x="97" y="3263"/>
                  </a:lnTo>
                  <a:lnTo>
                    <a:pt x="93" y="3263"/>
                  </a:lnTo>
                  <a:lnTo>
                    <a:pt x="89" y="3268"/>
                  </a:lnTo>
                  <a:lnTo>
                    <a:pt x="86" y="3268"/>
                  </a:lnTo>
                  <a:lnTo>
                    <a:pt x="77" y="3268"/>
                  </a:lnTo>
                  <a:lnTo>
                    <a:pt x="73" y="3263"/>
                  </a:lnTo>
                  <a:lnTo>
                    <a:pt x="69" y="3258"/>
                  </a:lnTo>
                  <a:lnTo>
                    <a:pt x="65" y="3253"/>
                  </a:lnTo>
                  <a:lnTo>
                    <a:pt x="61" y="3248"/>
                  </a:lnTo>
                  <a:lnTo>
                    <a:pt x="57" y="3243"/>
                  </a:lnTo>
                  <a:lnTo>
                    <a:pt x="53" y="3233"/>
                  </a:lnTo>
                  <a:lnTo>
                    <a:pt x="49" y="3228"/>
                  </a:lnTo>
                  <a:lnTo>
                    <a:pt x="45" y="3218"/>
                  </a:lnTo>
                  <a:lnTo>
                    <a:pt x="38" y="3193"/>
                  </a:lnTo>
                  <a:lnTo>
                    <a:pt x="32" y="3168"/>
                  </a:lnTo>
                  <a:lnTo>
                    <a:pt x="25" y="3139"/>
                  </a:lnTo>
                  <a:lnTo>
                    <a:pt x="19" y="3104"/>
                  </a:lnTo>
                  <a:lnTo>
                    <a:pt x="14" y="3074"/>
                  </a:lnTo>
                  <a:lnTo>
                    <a:pt x="10" y="3039"/>
                  </a:lnTo>
                  <a:lnTo>
                    <a:pt x="8" y="3020"/>
                  </a:lnTo>
                  <a:lnTo>
                    <a:pt x="6" y="3000"/>
                  </a:lnTo>
                  <a:lnTo>
                    <a:pt x="5" y="2985"/>
                  </a:lnTo>
                  <a:lnTo>
                    <a:pt x="3" y="2965"/>
                  </a:lnTo>
                  <a:lnTo>
                    <a:pt x="2" y="2945"/>
                  </a:lnTo>
                  <a:lnTo>
                    <a:pt x="2" y="2925"/>
                  </a:lnTo>
                  <a:lnTo>
                    <a:pt x="0" y="2886"/>
                  </a:lnTo>
                  <a:lnTo>
                    <a:pt x="0" y="2846"/>
                  </a:lnTo>
                  <a:lnTo>
                    <a:pt x="0" y="2821"/>
                  </a:lnTo>
                  <a:lnTo>
                    <a:pt x="1" y="2796"/>
                  </a:lnTo>
                  <a:lnTo>
                    <a:pt x="1" y="2776"/>
                  </a:lnTo>
                  <a:lnTo>
                    <a:pt x="2" y="2752"/>
                  </a:lnTo>
                  <a:lnTo>
                    <a:pt x="4" y="2732"/>
                  </a:lnTo>
                  <a:lnTo>
                    <a:pt x="5" y="2707"/>
                  </a:lnTo>
                  <a:lnTo>
                    <a:pt x="7" y="2687"/>
                  </a:lnTo>
                  <a:lnTo>
                    <a:pt x="10" y="2667"/>
                  </a:lnTo>
                  <a:lnTo>
                    <a:pt x="12" y="2648"/>
                  </a:lnTo>
                  <a:lnTo>
                    <a:pt x="15" y="2623"/>
                  </a:lnTo>
                  <a:lnTo>
                    <a:pt x="18" y="2608"/>
                  </a:lnTo>
                  <a:lnTo>
                    <a:pt x="22" y="2588"/>
                  </a:lnTo>
                  <a:lnTo>
                    <a:pt x="25" y="2568"/>
                  </a:lnTo>
                  <a:lnTo>
                    <a:pt x="29" y="2553"/>
                  </a:lnTo>
                  <a:lnTo>
                    <a:pt x="33" y="2534"/>
                  </a:lnTo>
                  <a:lnTo>
                    <a:pt x="38" y="2519"/>
                  </a:lnTo>
                  <a:lnTo>
                    <a:pt x="167" y="2083"/>
                  </a:lnTo>
                  <a:lnTo>
                    <a:pt x="171" y="421"/>
                  </a:lnTo>
                  <a:lnTo>
                    <a:pt x="171" y="382"/>
                  </a:lnTo>
                  <a:lnTo>
                    <a:pt x="173" y="337"/>
                  </a:lnTo>
                  <a:lnTo>
                    <a:pt x="173" y="317"/>
                  </a:lnTo>
                  <a:lnTo>
                    <a:pt x="174" y="297"/>
                  </a:lnTo>
                  <a:lnTo>
                    <a:pt x="176" y="282"/>
                  </a:lnTo>
                  <a:lnTo>
                    <a:pt x="177" y="263"/>
                  </a:lnTo>
                  <a:lnTo>
                    <a:pt x="179" y="243"/>
                  </a:lnTo>
                  <a:lnTo>
                    <a:pt x="181" y="223"/>
                  </a:lnTo>
                  <a:lnTo>
                    <a:pt x="183" y="208"/>
                  </a:lnTo>
                  <a:lnTo>
                    <a:pt x="185" y="188"/>
                  </a:lnTo>
                  <a:lnTo>
                    <a:pt x="190" y="158"/>
                  </a:lnTo>
                  <a:lnTo>
                    <a:pt x="196" y="124"/>
                  </a:lnTo>
                  <a:lnTo>
                    <a:pt x="203" y="94"/>
                  </a:lnTo>
                  <a:lnTo>
                    <a:pt x="209" y="69"/>
                  </a:lnTo>
                  <a:lnTo>
                    <a:pt x="213" y="59"/>
                  </a:lnTo>
                  <a:lnTo>
                    <a:pt x="216" y="50"/>
                  </a:lnTo>
                  <a:lnTo>
                    <a:pt x="221" y="40"/>
                  </a:lnTo>
                  <a:lnTo>
                    <a:pt x="225" y="30"/>
                  </a:lnTo>
                  <a:lnTo>
                    <a:pt x="229" y="25"/>
                  </a:lnTo>
                  <a:lnTo>
                    <a:pt x="233" y="15"/>
                  </a:lnTo>
                  <a:lnTo>
                    <a:pt x="241" y="10"/>
                  </a:lnTo>
                  <a:lnTo>
                    <a:pt x="250" y="0"/>
                  </a:lnTo>
                  <a:lnTo>
                    <a:pt x="259" y="0"/>
                  </a:lnTo>
                  <a:lnTo>
                    <a:pt x="268" y="0"/>
                  </a:lnTo>
                  <a:lnTo>
                    <a:pt x="277" y="10"/>
                  </a:lnTo>
                  <a:lnTo>
                    <a:pt x="285" y="15"/>
                  </a:lnTo>
                  <a:lnTo>
                    <a:pt x="289" y="25"/>
                  </a:lnTo>
                  <a:lnTo>
                    <a:pt x="293" y="30"/>
                  </a:lnTo>
                  <a:lnTo>
                    <a:pt x="297" y="40"/>
                  </a:lnTo>
                  <a:lnTo>
                    <a:pt x="301" y="50"/>
                  </a:lnTo>
                  <a:lnTo>
                    <a:pt x="304" y="60"/>
                  </a:lnTo>
                  <a:lnTo>
                    <a:pt x="308" y="70"/>
                  </a:lnTo>
                  <a:lnTo>
                    <a:pt x="314" y="95"/>
                  </a:lnTo>
                  <a:lnTo>
                    <a:pt x="321" y="124"/>
                  </a:lnTo>
                  <a:lnTo>
                    <a:pt x="327" y="159"/>
                  </a:lnTo>
                  <a:lnTo>
                    <a:pt x="330" y="174"/>
                  </a:lnTo>
                  <a:lnTo>
                    <a:pt x="332" y="189"/>
                  </a:lnTo>
                  <a:lnTo>
                    <a:pt x="334" y="209"/>
                  </a:lnTo>
                  <a:lnTo>
                    <a:pt x="336" y="224"/>
                  </a:lnTo>
                  <a:lnTo>
                    <a:pt x="338" y="244"/>
                  </a:lnTo>
                  <a:lnTo>
                    <a:pt x="339" y="263"/>
                  </a:lnTo>
                  <a:lnTo>
                    <a:pt x="341" y="283"/>
                  </a:lnTo>
                  <a:lnTo>
                    <a:pt x="342" y="298"/>
                  </a:lnTo>
                  <a:lnTo>
                    <a:pt x="345" y="338"/>
                  </a:lnTo>
                  <a:lnTo>
                    <a:pt x="346" y="382"/>
                  </a:lnTo>
                  <a:lnTo>
                    <a:pt x="346" y="422"/>
                  </a:lnTo>
                  <a:lnTo>
                    <a:pt x="343" y="1538"/>
                  </a:lnTo>
                  <a:lnTo>
                    <a:pt x="371" y="1479"/>
                  </a:lnTo>
                  <a:lnTo>
                    <a:pt x="382" y="1454"/>
                  </a:lnTo>
                  <a:lnTo>
                    <a:pt x="393" y="1434"/>
                  </a:lnTo>
                  <a:lnTo>
                    <a:pt x="403" y="1419"/>
                  </a:lnTo>
                  <a:lnTo>
                    <a:pt x="412" y="1410"/>
                  </a:lnTo>
                  <a:lnTo>
                    <a:pt x="419" y="1400"/>
                  </a:lnTo>
                  <a:lnTo>
                    <a:pt x="421" y="1400"/>
                  </a:lnTo>
                  <a:lnTo>
                    <a:pt x="423" y="1400"/>
                  </a:lnTo>
                  <a:lnTo>
                    <a:pt x="426" y="1399"/>
                  </a:lnTo>
                  <a:lnTo>
                    <a:pt x="435" y="1399"/>
                  </a:lnTo>
                  <a:lnTo>
                    <a:pt x="444" y="1409"/>
                  </a:lnTo>
                  <a:lnTo>
                    <a:pt x="448" y="1413"/>
                  </a:lnTo>
                  <a:lnTo>
                    <a:pt x="452" y="1418"/>
                  </a:lnTo>
                  <a:lnTo>
                    <a:pt x="456" y="1423"/>
                  </a:lnTo>
                  <a:lnTo>
                    <a:pt x="460" y="1433"/>
                  </a:lnTo>
                  <a:lnTo>
                    <a:pt x="464" y="1437"/>
                  </a:lnTo>
                  <a:lnTo>
                    <a:pt x="467" y="1447"/>
                  </a:lnTo>
                  <a:lnTo>
                    <a:pt x="471" y="1457"/>
                  </a:lnTo>
                  <a:lnTo>
                    <a:pt x="475" y="1472"/>
                  </a:lnTo>
                  <a:lnTo>
                    <a:pt x="482" y="1496"/>
                  </a:lnTo>
                  <a:lnTo>
                    <a:pt x="488" y="1526"/>
                  </a:lnTo>
                  <a:lnTo>
                    <a:pt x="494" y="1560"/>
                  </a:lnTo>
                  <a:lnTo>
                    <a:pt x="499" y="1590"/>
                  </a:lnTo>
                  <a:lnTo>
                    <a:pt x="503" y="1624"/>
                  </a:lnTo>
                  <a:lnTo>
                    <a:pt x="506" y="1664"/>
                  </a:lnTo>
                  <a:lnTo>
                    <a:pt x="509" y="1698"/>
                  </a:lnTo>
                  <a:lnTo>
                    <a:pt x="511" y="1738"/>
                  </a:lnTo>
                  <a:lnTo>
                    <a:pt x="512" y="1777"/>
                  </a:lnTo>
                  <a:lnTo>
                    <a:pt x="512" y="1817"/>
                  </a:lnTo>
                  <a:lnTo>
                    <a:pt x="512" y="1847"/>
                  </a:lnTo>
                  <a:lnTo>
                    <a:pt x="511" y="1877"/>
                  </a:lnTo>
                  <a:lnTo>
                    <a:pt x="510" y="1902"/>
                  </a:lnTo>
                  <a:lnTo>
                    <a:pt x="509" y="1931"/>
                  </a:lnTo>
                  <a:lnTo>
                    <a:pt x="507" y="1956"/>
                  </a:lnTo>
                  <a:lnTo>
                    <a:pt x="505" y="1981"/>
                  </a:lnTo>
                  <a:lnTo>
                    <a:pt x="502" y="2001"/>
                  </a:lnTo>
                  <a:lnTo>
                    <a:pt x="499" y="2026"/>
                  </a:lnTo>
                  <a:lnTo>
                    <a:pt x="496" y="2046"/>
                  </a:lnTo>
                  <a:lnTo>
                    <a:pt x="492" y="2071"/>
                  </a:lnTo>
                  <a:lnTo>
                    <a:pt x="488" y="2091"/>
                  </a:lnTo>
                  <a:lnTo>
                    <a:pt x="483" y="2111"/>
                  </a:lnTo>
                  <a:lnTo>
                    <a:pt x="478" y="2126"/>
                  </a:lnTo>
                  <a:lnTo>
                    <a:pt x="471" y="2146"/>
                  </a:lnTo>
                  <a:lnTo>
                    <a:pt x="465" y="2162"/>
                  </a:lnTo>
                  <a:lnTo>
                    <a:pt x="459" y="2177"/>
                  </a:lnTo>
                  <a:lnTo>
                    <a:pt x="427" y="2258"/>
                  </a:lnTo>
                  <a:lnTo>
                    <a:pt x="421" y="2263"/>
                  </a:lnTo>
                  <a:lnTo>
                    <a:pt x="421" y="2268"/>
                  </a:lnTo>
                  <a:lnTo>
                    <a:pt x="396" y="2337"/>
                  </a:lnTo>
                  <a:lnTo>
                    <a:pt x="367" y="2421"/>
                  </a:lnTo>
                  <a:lnTo>
                    <a:pt x="338" y="2505"/>
                  </a:lnTo>
                  <a:lnTo>
                    <a:pt x="329" y="3428"/>
                  </a:lnTo>
                  <a:lnTo>
                    <a:pt x="326" y="3567"/>
                  </a:lnTo>
                  <a:lnTo>
                    <a:pt x="323" y="3740"/>
                  </a:lnTo>
                  <a:lnTo>
                    <a:pt x="317" y="4177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3" name="Freeform 19"/>
            <p:cNvSpPr>
              <a:spLocks noChangeArrowheads="1"/>
            </p:cNvSpPr>
            <p:nvPr/>
          </p:nvSpPr>
          <p:spPr bwMode="auto">
            <a:xfrm>
              <a:off x="4613" y="343"/>
              <a:ext cx="212" cy="1093"/>
            </a:xfrm>
            <a:custGeom>
              <a:avLst/>
              <a:gdLst>
                <a:gd name="T0" fmla="*/ 72 w 941"/>
                <a:gd name="T1" fmla="*/ 1077 h 4835"/>
                <a:gd name="T2" fmla="*/ 39 w 941"/>
                <a:gd name="T3" fmla="*/ 1006 h 4835"/>
                <a:gd name="T4" fmla="*/ 21 w 941"/>
                <a:gd name="T5" fmla="*/ 928 h 4835"/>
                <a:gd name="T6" fmla="*/ 10 w 941"/>
                <a:gd name="T7" fmla="*/ 855 h 4835"/>
                <a:gd name="T8" fmla="*/ 3 w 941"/>
                <a:gd name="T9" fmla="*/ 771 h 4835"/>
                <a:gd name="T10" fmla="*/ 0 w 941"/>
                <a:gd name="T11" fmla="*/ 678 h 4835"/>
                <a:gd name="T12" fmla="*/ 4 w 941"/>
                <a:gd name="T13" fmla="*/ 483 h 4835"/>
                <a:gd name="T14" fmla="*/ 23 w 941"/>
                <a:gd name="T15" fmla="*/ 272 h 4835"/>
                <a:gd name="T16" fmla="*/ 48 w 941"/>
                <a:gd name="T17" fmla="*/ 126 h 4835"/>
                <a:gd name="T18" fmla="*/ 68 w 941"/>
                <a:gd name="T19" fmla="*/ 57 h 4835"/>
                <a:gd name="T20" fmla="*/ 90 w 941"/>
                <a:gd name="T21" fmla="*/ 14 h 4835"/>
                <a:gd name="T22" fmla="*/ 114 w 941"/>
                <a:gd name="T23" fmla="*/ 0 h 4835"/>
                <a:gd name="T24" fmla="*/ 157 w 941"/>
                <a:gd name="T25" fmla="*/ 26 h 4835"/>
                <a:gd name="T26" fmla="*/ 174 w 941"/>
                <a:gd name="T27" fmla="*/ 61 h 4835"/>
                <a:gd name="T28" fmla="*/ 185 w 941"/>
                <a:gd name="T29" fmla="*/ 94 h 4835"/>
                <a:gd name="T30" fmla="*/ 196 w 941"/>
                <a:gd name="T31" fmla="*/ 152 h 4835"/>
                <a:gd name="T32" fmla="*/ 204 w 941"/>
                <a:gd name="T33" fmla="*/ 224 h 4835"/>
                <a:gd name="T34" fmla="*/ 210 w 941"/>
                <a:gd name="T35" fmla="*/ 333 h 4835"/>
                <a:gd name="T36" fmla="*/ 210 w 941"/>
                <a:gd name="T37" fmla="*/ 553 h 4835"/>
                <a:gd name="T38" fmla="*/ 196 w 941"/>
                <a:gd name="T39" fmla="*/ 767 h 4835"/>
                <a:gd name="T40" fmla="*/ 176 w 941"/>
                <a:gd name="T41" fmla="*/ 920 h 4835"/>
                <a:gd name="T42" fmla="*/ 167 w 941"/>
                <a:gd name="T43" fmla="*/ 965 h 4835"/>
                <a:gd name="T44" fmla="*/ 148 w 941"/>
                <a:gd name="T45" fmla="*/ 1036 h 4835"/>
                <a:gd name="T46" fmla="*/ 126 w 941"/>
                <a:gd name="T47" fmla="*/ 1078 h 4835"/>
                <a:gd name="T48" fmla="*/ 102 w 941"/>
                <a:gd name="T49" fmla="*/ 1093 h 4835"/>
                <a:gd name="T50" fmla="*/ 103 w 941"/>
                <a:gd name="T51" fmla="*/ 193 h 4835"/>
                <a:gd name="T52" fmla="*/ 89 w 941"/>
                <a:gd name="T53" fmla="*/ 217 h 4835"/>
                <a:gd name="T54" fmla="*/ 75 w 941"/>
                <a:gd name="T55" fmla="*/ 260 h 4835"/>
                <a:gd name="T56" fmla="*/ 56 w 941"/>
                <a:gd name="T57" fmla="*/ 376 h 4835"/>
                <a:gd name="T58" fmla="*/ 43 w 941"/>
                <a:gd name="T59" fmla="*/ 527 h 4835"/>
                <a:gd name="T60" fmla="*/ 40 w 941"/>
                <a:gd name="T61" fmla="*/ 666 h 4835"/>
                <a:gd name="T62" fmla="*/ 41 w 941"/>
                <a:gd name="T63" fmla="*/ 719 h 4835"/>
                <a:gd name="T64" fmla="*/ 45 w 941"/>
                <a:gd name="T65" fmla="*/ 767 h 4835"/>
                <a:gd name="T66" fmla="*/ 52 w 941"/>
                <a:gd name="T67" fmla="*/ 809 h 4835"/>
                <a:gd name="T68" fmla="*/ 62 w 941"/>
                <a:gd name="T69" fmla="*/ 853 h 4835"/>
                <a:gd name="T70" fmla="*/ 83 w 941"/>
                <a:gd name="T71" fmla="*/ 896 h 4835"/>
                <a:gd name="T72" fmla="*/ 105 w 941"/>
                <a:gd name="T73" fmla="*/ 904 h 4835"/>
                <a:gd name="T74" fmla="*/ 120 w 941"/>
                <a:gd name="T75" fmla="*/ 890 h 4835"/>
                <a:gd name="T76" fmla="*/ 133 w 941"/>
                <a:gd name="T77" fmla="*/ 856 h 4835"/>
                <a:gd name="T78" fmla="*/ 145 w 941"/>
                <a:gd name="T79" fmla="*/ 804 h 4835"/>
                <a:gd name="T80" fmla="*/ 162 w 941"/>
                <a:gd name="T81" fmla="*/ 682 h 4835"/>
                <a:gd name="T82" fmla="*/ 171 w 941"/>
                <a:gd name="T83" fmla="*/ 527 h 4835"/>
                <a:gd name="T84" fmla="*/ 171 w 941"/>
                <a:gd name="T85" fmla="*/ 374 h 4835"/>
                <a:gd name="T86" fmla="*/ 167 w 941"/>
                <a:gd name="T87" fmla="*/ 294 h 4835"/>
                <a:gd name="T88" fmla="*/ 162 w 941"/>
                <a:gd name="T89" fmla="*/ 255 h 4835"/>
                <a:gd name="T90" fmla="*/ 156 w 941"/>
                <a:gd name="T91" fmla="*/ 227 h 4835"/>
                <a:gd name="T92" fmla="*/ 147 w 941"/>
                <a:gd name="T93" fmla="*/ 207 h 4835"/>
                <a:gd name="T94" fmla="*/ 122 w 941"/>
                <a:gd name="T95" fmla="*/ 188 h 483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41"/>
                <a:gd name="T145" fmla="*/ 0 h 4835"/>
                <a:gd name="T146" fmla="*/ 941 w 941"/>
                <a:gd name="T147" fmla="*/ 4835 h 483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41" h="4835">
                  <a:moveTo>
                    <a:pt x="451" y="4834"/>
                  </a:moveTo>
                  <a:lnTo>
                    <a:pt x="406" y="4826"/>
                  </a:lnTo>
                  <a:lnTo>
                    <a:pt x="363" y="4803"/>
                  </a:lnTo>
                  <a:lnTo>
                    <a:pt x="321" y="4766"/>
                  </a:lnTo>
                  <a:lnTo>
                    <a:pt x="281" y="4713"/>
                  </a:lnTo>
                  <a:lnTo>
                    <a:pt x="243" y="4640"/>
                  </a:lnTo>
                  <a:lnTo>
                    <a:pt x="207" y="4553"/>
                  </a:lnTo>
                  <a:lnTo>
                    <a:pt x="171" y="4450"/>
                  </a:lnTo>
                  <a:lnTo>
                    <a:pt x="138" y="4327"/>
                  </a:lnTo>
                  <a:lnTo>
                    <a:pt x="121" y="4259"/>
                  </a:lnTo>
                  <a:lnTo>
                    <a:pt x="106" y="4185"/>
                  </a:lnTo>
                  <a:lnTo>
                    <a:pt x="92" y="4106"/>
                  </a:lnTo>
                  <a:lnTo>
                    <a:pt x="78" y="4033"/>
                  </a:lnTo>
                  <a:lnTo>
                    <a:pt x="66" y="3949"/>
                  </a:lnTo>
                  <a:lnTo>
                    <a:pt x="54" y="3865"/>
                  </a:lnTo>
                  <a:lnTo>
                    <a:pt x="43" y="3781"/>
                  </a:lnTo>
                  <a:lnTo>
                    <a:pt x="34" y="3692"/>
                  </a:lnTo>
                  <a:lnTo>
                    <a:pt x="26" y="3603"/>
                  </a:lnTo>
                  <a:lnTo>
                    <a:pt x="19" y="3509"/>
                  </a:lnTo>
                  <a:lnTo>
                    <a:pt x="13" y="3411"/>
                  </a:lnTo>
                  <a:lnTo>
                    <a:pt x="9" y="3311"/>
                  </a:lnTo>
                  <a:lnTo>
                    <a:pt x="5" y="3212"/>
                  </a:lnTo>
                  <a:lnTo>
                    <a:pt x="2" y="3108"/>
                  </a:lnTo>
                  <a:lnTo>
                    <a:pt x="1" y="2999"/>
                  </a:lnTo>
                  <a:lnTo>
                    <a:pt x="0" y="2890"/>
                  </a:lnTo>
                  <a:lnTo>
                    <a:pt x="2" y="2632"/>
                  </a:lnTo>
                  <a:lnTo>
                    <a:pt x="8" y="2379"/>
                  </a:lnTo>
                  <a:lnTo>
                    <a:pt x="19" y="2135"/>
                  </a:lnTo>
                  <a:lnTo>
                    <a:pt x="33" y="1892"/>
                  </a:lnTo>
                  <a:lnTo>
                    <a:pt x="52" y="1658"/>
                  </a:lnTo>
                  <a:lnTo>
                    <a:pt x="75" y="1428"/>
                  </a:lnTo>
                  <a:lnTo>
                    <a:pt x="102" y="1204"/>
                  </a:lnTo>
                  <a:lnTo>
                    <a:pt x="133" y="984"/>
                  </a:lnTo>
                  <a:lnTo>
                    <a:pt x="171" y="754"/>
                  </a:lnTo>
                  <a:lnTo>
                    <a:pt x="191" y="654"/>
                  </a:lnTo>
                  <a:lnTo>
                    <a:pt x="212" y="559"/>
                  </a:lnTo>
                  <a:lnTo>
                    <a:pt x="233" y="469"/>
                  </a:lnTo>
                  <a:lnTo>
                    <a:pt x="255" y="388"/>
                  </a:lnTo>
                  <a:lnTo>
                    <a:pt x="277" y="318"/>
                  </a:lnTo>
                  <a:lnTo>
                    <a:pt x="300" y="252"/>
                  </a:lnTo>
                  <a:lnTo>
                    <a:pt x="324" y="192"/>
                  </a:lnTo>
                  <a:lnTo>
                    <a:pt x="349" y="141"/>
                  </a:lnTo>
                  <a:lnTo>
                    <a:pt x="374" y="100"/>
                  </a:lnTo>
                  <a:lnTo>
                    <a:pt x="399" y="64"/>
                  </a:lnTo>
                  <a:lnTo>
                    <a:pt x="425" y="38"/>
                  </a:lnTo>
                  <a:lnTo>
                    <a:pt x="451" y="17"/>
                  </a:lnTo>
                  <a:lnTo>
                    <a:pt x="478" y="6"/>
                  </a:lnTo>
                  <a:lnTo>
                    <a:pt x="507" y="0"/>
                  </a:lnTo>
                  <a:lnTo>
                    <a:pt x="559" y="7"/>
                  </a:lnTo>
                  <a:lnTo>
                    <a:pt x="608" y="25"/>
                  </a:lnTo>
                  <a:lnTo>
                    <a:pt x="655" y="62"/>
                  </a:lnTo>
                  <a:lnTo>
                    <a:pt x="697" y="115"/>
                  </a:lnTo>
                  <a:lnTo>
                    <a:pt x="736" y="183"/>
                  </a:lnTo>
                  <a:lnTo>
                    <a:pt x="754" y="221"/>
                  </a:lnTo>
                  <a:lnTo>
                    <a:pt x="772" y="265"/>
                  </a:lnTo>
                  <a:lnTo>
                    <a:pt x="773" y="270"/>
                  </a:lnTo>
                  <a:lnTo>
                    <a:pt x="789" y="308"/>
                  </a:lnTo>
                  <a:lnTo>
                    <a:pt x="804" y="361"/>
                  </a:lnTo>
                  <a:lnTo>
                    <a:pt x="819" y="414"/>
                  </a:lnTo>
                  <a:lnTo>
                    <a:pt x="833" y="472"/>
                  </a:lnTo>
                  <a:lnTo>
                    <a:pt x="846" y="535"/>
                  </a:lnTo>
                  <a:lnTo>
                    <a:pt x="858" y="598"/>
                  </a:lnTo>
                  <a:lnTo>
                    <a:pt x="870" y="672"/>
                  </a:lnTo>
                  <a:lnTo>
                    <a:pt x="880" y="745"/>
                  </a:lnTo>
                  <a:lnTo>
                    <a:pt x="890" y="823"/>
                  </a:lnTo>
                  <a:lnTo>
                    <a:pt x="898" y="902"/>
                  </a:lnTo>
                  <a:lnTo>
                    <a:pt x="906" y="990"/>
                  </a:lnTo>
                  <a:lnTo>
                    <a:pt x="914" y="1079"/>
                  </a:lnTo>
                  <a:lnTo>
                    <a:pt x="920" y="1172"/>
                  </a:lnTo>
                  <a:lnTo>
                    <a:pt x="925" y="1266"/>
                  </a:lnTo>
                  <a:lnTo>
                    <a:pt x="933" y="1474"/>
                  </a:lnTo>
                  <a:lnTo>
                    <a:pt x="938" y="1696"/>
                  </a:lnTo>
                  <a:lnTo>
                    <a:pt x="940" y="1934"/>
                  </a:lnTo>
                  <a:lnTo>
                    <a:pt x="938" y="2192"/>
                  </a:lnTo>
                  <a:lnTo>
                    <a:pt x="932" y="2446"/>
                  </a:lnTo>
                  <a:lnTo>
                    <a:pt x="923" y="2690"/>
                  </a:lnTo>
                  <a:lnTo>
                    <a:pt x="910" y="2930"/>
                  </a:lnTo>
                  <a:lnTo>
                    <a:pt x="893" y="3165"/>
                  </a:lnTo>
                  <a:lnTo>
                    <a:pt x="872" y="3395"/>
                  </a:lnTo>
                  <a:lnTo>
                    <a:pt x="847" y="3621"/>
                  </a:lnTo>
                  <a:lnTo>
                    <a:pt x="819" y="3837"/>
                  </a:lnTo>
                  <a:lnTo>
                    <a:pt x="801" y="3958"/>
                  </a:lnTo>
                  <a:lnTo>
                    <a:pt x="783" y="4069"/>
                  </a:lnTo>
                  <a:lnTo>
                    <a:pt x="773" y="4110"/>
                  </a:lnTo>
                  <a:lnTo>
                    <a:pt x="773" y="4115"/>
                  </a:lnTo>
                  <a:lnTo>
                    <a:pt x="763" y="4175"/>
                  </a:lnTo>
                  <a:lnTo>
                    <a:pt x="743" y="4270"/>
                  </a:lnTo>
                  <a:lnTo>
                    <a:pt x="722" y="4360"/>
                  </a:lnTo>
                  <a:lnTo>
                    <a:pt x="701" y="4441"/>
                  </a:lnTo>
                  <a:lnTo>
                    <a:pt x="679" y="4516"/>
                  </a:lnTo>
                  <a:lnTo>
                    <a:pt x="657" y="4582"/>
                  </a:lnTo>
                  <a:lnTo>
                    <a:pt x="634" y="4637"/>
                  </a:lnTo>
                  <a:lnTo>
                    <a:pt x="609" y="4688"/>
                  </a:lnTo>
                  <a:lnTo>
                    <a:pt x="584" y="4734"/>
                  </a:lnTo>
                  <a:lnTo>
                    <a:pt x="559" y="4770"/>
                  </a:lnTo>
                  <a:lnTo>
                    <a:pt x="533" y="4796"/>
                  </a:lnTo>
                  <a:lnTo>
                    <a:pt x="507" y="4817"/>
                  </a:lnTo>
                  <a:lnTo>
                    <a:pt x="479" y="4828"/>
                  </a:lnTo>
                  <a:lnTo>
                    <a:pt x="451" y="4834"/>
                  </a:lnTo>
                  <a:close/>
                  <a:moveTo>
                    <a:pt x="508" y="828"/>
                  </a:moveTo>
                  <a:lnTo>
                    <a:pt x="491" y="834"/>
                  </a:lnTo>
                  <a:lnTo>
                    <a:pt x="473" y="840"/>
                  </a:lnTo>
                  <a:lnTo>
                    <a:pt x="457" y="855"/>
                  </a:lnTo>
                  <a:lnTo>
                    <a:pt x="440" y="871"/>
                  </a:lnTo>
                  <a:lnTo>
                    <a:pt x="425" y="896"/>
                  </a:lnTo>
                  <a:lnTo>
                    <a:pt x="409" y="927"/>
                  </a:lnTo>
                  <a:lnTo>
                    <a:pt x="394" y="962"/>
                  </a:lnTo>
                  <a:lnTo>
                    <a:pt x="379" y="1003"/>
                  </a:lnTo>
                  <a:lnTo>
                    <a:pt x="364" y="1048"/>
                  </a:lnTo>
                  <a:lnTo>
                    <a:pt x="350" y="1093"/>
                  </a:lnTo>
                  <a:lnTo>
                    <a:pt x="335" y="1149"/>
                  </a:lnTo>
                  <a:lnTo>
                    <a:pt x="321" y="1214"/>
                  </a:lnTo>
                  <a:lnTo>
                    <a:pt x="294" y="1349"/>
                  </a:lnTo>
                  <a:lnTo>
                    <a:pt x="269" y="1504"/>
                  </a:lnTo>
                  <a:lnTo>
                    <a:pt x="248" y="1664"/>
                  </a:lnTo>
                  <a:lnTo>
                    <a:pt x="229" y="1823"/>
                  </a:lnTo>
                  <a:lnTo>
                    <a:pt x="213" y="1988"/>
                  </a:lnTo>
                  <a:lnTo>
                    <a:pt x="199" y="2157"/>
                  </a:lnTo>
                  <a:lnTo>
                    <a:pt x="189" y="2331"/>
                  </a:lnTo>
                  <a:lnTo>
                    <a:pt x="182" y="2510"/>
                  </a:lnTo>
                  <a:lnTo>
                    <a:pt x="177" y="2694"/>
                  </a:lnTo>
                  <a:lnTo>
                    <a:pt x="176" y="2882"/>
                  </a:lnTo>
                  <a:lnTo>
                    <a:pt x="176" y="2947"/>
                  </a:lnTo>
                  <a:lnTo>
                    <a:pt x="177" y="3006"/>
                  </a:lnTo>
                  <a:lnTo>
                    <a:pt x="179" y="3066"/>
                  </a:lnTo>
                  <a:lnTo>
                    <a:pt x="181" y="3125"/>
                  </a:lnTo>
                  <a:lnTo>
                    <a:pt x="184" y="3179"/>
                  </a:lnTo>
                  <a:lnTo>
                    <a:pt x="187" y="3234"/>
                  </a:lnTo>
                  <a:lnTo>
                    <a:pt x="191" y="3288"/>
                  </a:lnTo>
                  <a:lnTo>
                    <a:pt x="196" y="3343"/>
                  </a:lnTo>
                  <a:lnTo>
                    <a:pt x="201" y="3392"/>
                  </a:lnTo>
                  <a:lnTo>
                    <a:pt x="208" y="3441"/>
                  </a:lnTo>
                  <a:lnTo>
                    <a:pt x="215" y="3491"/>
                  </a:lnTo>
                  <a:lnTo>
                    <a:pt x="222" y="3535"/>
                  </a:lnTo>
                  <a:lnTo>
                    <a:pt x="230" y="3579"/>
                  </a:lnTo>
                  <a:lnTo>
                    <a:pt x="238" y="3623"/>
                  </a:lnTo>
                  <a:lnTo>
                    <a:pt x="247" y="3668"/>
                  </a:lnTo>
                  <a:lnTo>
                    <a:pt x="257" y="3707"/>
                  </a:lnTo>
                  <a:lnTo>
                    <a:pt x="277" y="3775"/>
                  </a:lnTo>
                  <a:lnTo>
                    <a:pt x="298" y="3839"/>
                  </a:lnTo>
                  <a:lnTo>
                    <a:pt x="320" y="3893"/>
                  </a:lnTo>
                  <a:lnTo>
                    <a:pt x="343" y="3931"/>
                  </a:lnTo>
                  <a:lnTo>
                    <a:pt x="369" y="3965"/>
                  </a:lnTo>
                  <a:lnTo>
                    <a:pt x="395" y="3988"/>
                  </a:lnTo>
                  <a:lnTo>
                    <a:pt x="422" y="4002"/>
                  </a:lnTo>
                  <a:lnTo>
                    <a:pt x="451" y="4006"/>
                  </a:lnTo>
                  <a:lnTo>
                    <a:pt x="468" y="4000"/>
                  </a:lnTo>
                  <a:lnTo>
                    <a:pt x="484" y="3994"/>
                  </a:lnTo>
                  <a:lnTo>
                    <a:pt x="502" y="3979"/>
                  </a:lnTo>
                  <a:lnTo>
                    <a:pt x="517" y="3963"/>
                  </a:lnTo>
                  <a:lnTo>
                    <a:pt x="533" y="3937"/>
                  </a:lnTo>
                  <a:lnTo>
                    <a:pt x="548" y="3907"/>
                  </a:lnTo>
                  <a:lnTo>
                    <a:pt x="563" y="3872"/>
                  </a:lnTo>
                  <a:lnTo>
                    <a:pt x="577" y="3831"/>
                  </a:lnTo>
                  <a:lnTo>
                    <a:pt x="591" y="3786"/>
                  </a:lnTo>
                  <a:lnTo>
                    <a:pt x="605" y="3741"/>
                  </a:lnTo>
                  <a:lnTo>
                    <a:pt x="618" y="3685"/>
                  </a:lnTo>
                  <a:lnTo>
                    <a:pt x="632" y="3620"/>
                  </a:lnTo>
                  <a:lnTo>
                    <a:pt x="645" y="3555"/>
                  </a:lnTo>
                  <a:lnTo>
                    <a:pt x="657" y="3485"/>
                  </a:lnTo>
                  <a:lnTo>
                    <a:pt x="680" y="3330"/>
                  </a:lnTo>
                  <a:lnTo>
                    <a:pt x="700" y="3176"/>
                  </a:lnTo>
                  <a:lnTo>
                    <a:pt x="717" y="3016"/>
                  </a:lnTo>
                  <a:lnTo>
                    <a:pt x="731" y="2852"/>
                  </a:lnTo>
                  <a:lnTo>
                    <a:pt x="743" y="2683"/>
                  </a:lnTo>
                  <a:lnTo>
                    <a:pt x="752" y="2509"/>
                  </a:lnTo>
                  <a:lnTo>
                    <a:pt x="759" y="2330"/>
                  </a:lnTo>
                  <a:lnTo>
                    <a:pt x="763" y="2141"/>
                  </a:lnTo>
                  <a:lnTo>
                    <a:pt x="764" y="1952"/>
                  </a:lnTo>
                  <a:lnTo>
                    <a:pt x="763" y="1799"/>
                  </a:lnTo>
                  <a:lnTo>
                    <a:pt x="760" y="1655"/>
                  </a:lnTo>
                  <a:lnTo>
                    <a:pt x="756" y="1521"/>
                  </a:lnTo>
                  <a:lnTo>
                    <a:pt x="750" y="1407"/>
                  </a:lnTo>
                  <a:lnTo>
                    <a:pt x="746" y="1353"/>
                  </a:lnTo>
                  <a:lnTo>
                    <a:pt x="741" y="1299"/>
                  </a:lnTo>
                  <a:lnTo>
                    <a:pt x="737" y="1254"/>
                  </a:lnTo>
                  <a:lnTo>
                    <a:pt x="732" y="1205"/>
                  </a:lnTo>
                  <a:lnTo>
                    <a:pt x="726" y="1165"/>
                  </a:lnTo>
                  <a:lnTo>
                    <a:pt x="720" y="1126"/>
                  </a:lnTo>
                  <a:lnTo>
                    <a:pt x="713" y="1091"/>
                  </a:lnTo>
                  <a:lnTo>
                    <a:pt x="706" y="1057"/>
                  </a:lnTo>
                  <a:lnTo>
                    <a:pt x="699" y="1028"/>
                  </a:lnTo>
                  <a:lnTo>
                    <a:pt x="691" y="1003"/>
                  </a:lnTo>
                  <a:lnTo>
                    <a:pt x="682" y="979"/>
                  </a:lnTo>
                  <a:lnTo>
                    <a:pt x="673" y="954"/>
                  </a:lnTo>
                  <a:lnTo>
                    <a:pt x="663" y="935"/>
                  </a:lnTo>
                  <a:lnTo>
                    <a:pt x="652" y="916"/>
                  </a:lnTo>
                  <a:lnTo>
                    <a:pt x="629" y="882"/>
                  </a:lnTo>
                  <a:lnTo>
                    <a:pt x="602" y="858"/>
                  </a:lnTo>
                  <a:lnTo>
                    <a:pt x="573" y="840"/>
                  </a:lnTo>
                  <a:lnTo>
                    <a:pt x="542" y="831"/>
                  </a:lnTo>
                  <a:lnTo>
                    <a:pt x="508" y="828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4" name="Freeform 20"/>
            <p:cNvSpPr>
              <a:spLocks noChangeArrowheads="1"/>
            </p:cNvSpPr>
            <p:nvPr/>
          </p:nvSpPr>
          <p:spPr bwMode="auto">
            <a:xfrm>
              <a:off x="4842" y="295"/>
              <a:ext cx="285" cy="1136"/>
            </a:xfrm>
            <a:custGeom>
              <a:avLst/>
              <a:gdLst>
                <a:gd name="T0" fmla="*/ 227 w 1259"/>
                <a:gd name="T1" fmla="*/ 834 h 5023"/>
                <a:gd name="T2" fmla="*/ 213 w 1259"/>
                <a:gd name="T3" fmla="*/ 993 h 5023"/>
                <a:gd name="T4" fmla="*/ 204 w 1259"/>
                <a:gd name="T5" fmla="*/ 1090 h 5023"/>
                <a:gd name="T6" fmla="*/ 199 w 1259"/>
                <a:gd name="T7" fmla="*/ 1116 h 5023"/>
                <a:gd name="T8" fmla="*/ 192 w 1259"/>
                <a:gd name="T9" fmla="*/ 1131 h 5023"/>
                <a:gd name="T10" fmla="*/ 184 w 1259"/>
                <a:gd name="T11" fmla="*/ 1136 h 5023"/>
                <a:gd name="T12" fmla="*/ 175 w 1259"/>
                <a:gd name="T13" fmla="*/ 1124 h 5023"/>
                <a:gd name="T14" fmla="*/ 168 w 1259"/>
                <a:gd name="T15" fmla="*/ 1103 h 5023"/>
                <a:gd name="T16" fmla="*/ 165 w 1259"/>
                <a:gd name="T17" fmla="*/ 1083 h 5023"/>
                <a:gd name="T18" fmla="*/ 163 w 1259"/>
                <a:gd name="T19" fmla="*/ 1060 h 5023"/>
                <a:gd name="T20" fmla="*/ 156 w 1259"/>
                <a:gd name="T21" fmla="*/ 948 h 5023"/>
                <a:gd name="T22" fmla="*/ 128 w 1259"/>
                <a:gd name="T23" fmla="*/ 611 h 5023"/>
                <a:gd name="T24" fmla="*/ 101 w 1259"/>
                <a:gd name="T25" fmla="*/ 942 h 5023"/>
                <a:gd name="T26" fmla="*/ 98 w 1259"/>
                <a:gd name="T27" fmla="*/ 1005 h 5023"/>
                <a:gd name="T28" fmla="*/ 99 w 1259"/>
                <a:gd name="T29" fmla="*/ 1026 h 5023"/>
                <a:gd name="T30" fmla="*/ 98 w 1259"/>
                <a:gd name="T31" fmla="*/ 1052 h 5023"/>
                <a:gd name="T32" fmla="*/ 96 w 1259"/>
                <a:gd name="T33" fmla="*/ 1074 h 5023"/>
                <a:gd name="T34" fmla="*/ 91 w 1259"/>
                <a:gd name="T35" fmla="*/ 1097 h 5023"/>
                <a:gd name="T36" fmla="*/ 82 w 1259"/>
                <a:gd name="T37" fmla="*/ 1117 h 5023"/>
                <a:gd name="T38" fmla="*/ 71 w 1259"/>
                <a:gd name="T39" fmla="*/ 1121 h 5023"/>
                <a:gd name="T40" fmla="*/ 61 w 1259"/>
                <a:gd name="T41" fmla="*/ 1103 h 5023"/>
                <a:gd name="T42" fmla="*/ 56 w 1259"/>
                <a:gd name="T43" fmla="*/ 1082 h 5023"/>
                <a:gd name="T44" fmla="*/ 53 w 1259"/>
                <a:gd name="T45" fmla="*/ 1060 h 5023"/>
                <a:gd name="T46" fmla="*/ 52 w 1259"/>
                <a:gd name="T47" fmla="*/ 1021 h 5023"/>
                <a:gd name="T48" fmla="*/ 1 w 1259"/>
                <a:gd name="T49" fmla="*/ 153 h 5023"/>
                <a:gd name="T50" fmla="*/ 0 w 1259"/>
                <a:gd name="T51" fmla="*/ 132 h 5023"/>
                <a:gd name="T52" fmla="*/ 0 w 1259"/>
                <a:gd name="T53" fmla="*/ 104 h 5023"/>
                <a:gd name="T54" fmla="*/ 2 w 1259"/>
                <a:gd name="T55" fmla="*/ 81 h 5023"/>
                <a:gd name="T56" fmla="*/ 4 w 1259"/>
                <a:gd name="T57" fmla="*/ 63 h 5023"/>
                <a:gd name="T58" fmla="*/ 9 w 1259"/>
                <a:gd name="T59" fmla="*/ 42 h 5023"/>
                <a:gd name="T60" fmla="*/ 18 w 1259"/>
                <a:gd name="T61" fmla="*/ 29 h 5023"/>
                <a:gd name="T62" fmla="*/ 25 w 1259"/>
                <a:gd name="T63" fmla="*/ 31 h 5023"/>
                <a:gd name="T64" fmla="*/ 31 w 1259"/>
                <a:gd name="T65" fmla="*/ 42 h 5023"/>
                <a:gd name="T66" fmla="*/ 36 w 1259"/>
                <a:gd name="T67" fmla="*/ 62 h 5023"/>
                <a:gd name="T68" fmla="*/ 40 w 1259"/>
                <a:gd name="T69" fmla="*/ 95 h 5023"/>
                <a:gd name="T70" fmla="*/ 60 w 1259"/>
                <a:gd name="T71" fmla="*/ 397 h 5023"/>
                <a:gd name="T72" fmla="*/ 103 w 1259"/>
                <a:gd name="T73" fmla="*/ 334 h 5023"/>
                <a:gd name="T74" fmla="*/ 121 w 1259"/>
                <a:gd name="T75" fmla="*/ 123 h 5023"/>
                <a:gd name="T76" fmla="*/ 132 w 1259"/>
                <a:gd name="T77" fmla="*/ 58 h 5023"/>
                <a:gd name="T78" fmla="*/ 141 w 1259"/>
                <a:gd name="T79" fmla="*/ 37 h 5023"/>
                <a:gd name="T80" fmla="*/ 149 w 1259"/>
                <a:gd name="T81" fmla="*/ 40 h 5023"/>
                <a:gd name="T82" fmla="*/ 156 w 1259"/>
                <a:gd name="T83" fmla="*/ 58 h 5023"/>
                <a:gd name="T84" fmla="*/ 161 w 1259"/>
                <a:gd name="T85" fmla="*/ 91 h 5023"/>
                <a:gd name="T86" fmla="*/ 165 w 1259"/>
                <a:gd name="T87" fmla="*/ 142 h 5023"/>
                <a:gd name="T88" fmla="*/ 175 w 1259"/>
                <a:gd name="T89" fmla="*/ 446 h 5023"/>
                <a:gd name="T90" fmla="*/ 230 w 1259"/>
                <a:gd name="T91" fmla="*/ 305 h 5023"/>
                <a:gd name="T92" fmla="*/ 240 w 1259"/>
                <a:gd name="T93" fmla="*/ 140 h 5023"/>
                <a:gd name="T94" fmla="*/ 246 w 1259"/>
                <a:gd name="T95" fmla="*/ 64 h 5023"/>
                <a:gd name="T96" fmla="*/ 251 w 1259"/>
                <a:gd name="T97" fmla="*/ 30 h 5023"/>
                <a:gd name="T98" fmla="*/ 256 w 1259"/>
                <a:gd name="T99" fmla="*/ 11 h 5023"/>
                <a:gd name="T100" fmla="*/ 263 w 1259"/>
                <a:gd name="T101" fmla="*/ 2 h 5023"/>
                <a:gd name="T102" fmla="*/ 271 w 1259"/>
                <a:gd name="T103" fmla="*/ 2 h 5023"/>
                <a:gd name="T104" fmla="*/ 279 w 1259"/>
                <a:gd name="T105" fmla="*/ 24 h 5023"/>
                <a:gd name="T106" fmla="*/ 283 w 1259"/>
                <a:gd name="T107" fmla="*/ 44 h 5023"/>
                <a:gd name="T108" fmla="*/ 284 w 1259"/>
                <a:gd name="T109" fmla="*/ 65 h 5023"/>
                <a:gd name="T110" fmla="*/ 285 w 1259"/>
                <a:gd name="T111" fmla="*/ 94 h 5023"/>
                <a:gd name="T112" fmla="*/ 280 w 1259"/>
                <a:gd name="T113" fmla="*/ 165 h 50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59"/>
                <a:gd name="T172" fmla="*/ 0 h 5023"/>
                <a:gd name="T173" fmla="*/ 1259 w 1259"/>
                <a:gd name="T174" fmla="*/ 5023 h 50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59" h="5023">
                  <a:moveTo>
                    <a:pt x="1236" y="729"/>
                  </a:moveTo>
                  <a:lnTo>
                    <a:pt x="1212" y="1046"/>
                  </a:lnTo>
                  <a:lnTo>
                    <a:pt x="1179" y="1577"/>
                  </a:lnTo>
                  <a:lnTo>
                    <a:pt x="1068" y="2907"/>
                  </a:lnTo>
                  <a:lnTo>
                    <a:pt x="1001" y="3688"/>
                  </a:lnTo>
                  <a:lnTo>
                    <a:pt x="975" y="3990"/>
                  </a:lnTo>
                  <a:lnTo>
                    <a:pt x="956" y="4237"/>
                  </a:lnTo>
                  <a:lnTo>
                    <a:pt x="950" y="4302"/>
                  </a:lnTo>
                  <a:lnTo>
                    <a:pt x="950" y="4307"/>
                  </a:lnTo>
                  <a:lnTo>
                    <a:pt x="943" y="4392"/>
                  </a:lnTo>
                  <a:lnTo>
                    <a:pt x="931" y="4527"/>
                  </a:lnTo>
                  <a:lnTo>
                    <a:pt x="919" y="4653"/>
                  </a:lnTo>
                  <a:lnTo>
                    <a:pt x="908" y="4758"/>
                  </a:lnTo>
                  <a:lnTo>
                    <a:pt x="904" y="4788"/>
                  </a:lnTo>
                  <a:lnTo>
                    <a:pt x="900" y="4819"/>
                  </a:lnTo>
                  <a:lnTo>
                    <a:pt x="896" y="4844"/>
                  </a:lnTo>
                  <a:lnTo>
                    <a:pt x="892" y="4869"/>
                  </a:lnTo>
                  <a:lnTo>
                    <a:pt x="887" y="4894"/>
                  </a:lnTo>
                  <a:lnTo>
                    <a:pt x="882" y="4915"/>
                  </a:lnTo>
                  <a:lnTo>
                    <a:pt x="877" y="4935"/>
                  </a:lnTo>
                  <a:lnTo>
                    <a:pt x="872" y="4950"/>
                  </a:lnTo>
                  <a:lnTo>
                    <a:pt x="866" y="4966"/>
                  </a:lnTo>
                  <a:lnTo>
                    <a:pt x="860" y="4982"/>
                  </a:lnTo>
                  <a:lnTo>
                    <a:pt x="854" y="4992"/>
                  </a:lnTo>
                  <a:lnTo>
                    <a:pt x="848" y="5003"/>
                  </a:lnTo>
                  <a:lnTo>
                    <a:pt x="841" y="5008"/>
                  </a:lnTo>
                  <a:lnTo>
                    <a:pt x="834" y="5014"/>
                  </a:lnTo>
                  <a:lnTo>
                    <a:pt x="827" y="5020"/>
                  </a:lnTo>
                  <a:lnTo>
                    <a:pt x="820" y="5021"/>
                  </a:lnTo>
                  <a:lnTo>
                    <a:pt x="811" y="5022"/>
                  </a:lnTo>
                  <a:lnTo>
                    <a:pt x="803" y="5017"/>
                  </a:lnTo>
                  <a:lnTo>
                    <a:pt x="794" y="5008"/>
                  </a:lnTo>
                  <a:lnTo>
                    <a:pt x="786" y="4999"/>
                  </a:lnTo>
                  <a:lnTo>
                    <a:pt x="778" y="4990"/>
                  </a:lnTo>
                  <a:lnTo>
                    <a:pt x="771" y="4971"/>
                  </a:lnTo>
                  <a:lnTo>
                    <a:pt x="763" y="4957"/>
                  </a:lnTo>
                  <a:lnTo>
                    <a:pt x="756" y="4933"/>
                  </a:lnTo>
                  <a:lnTo>
                    <a:pt x="748" y="4904"/>
                  </a:lnTo>
                  <a:lnTo>
                    <a:pt x="745" y="4890"/>
                  </a:lnTo>
                  <a:lnTo>
                    <a:pt x="741" y="4875"/>
                  </a:lnTo>
                  <a:lnTo>
                    <a:pt x="738" y="4861"/>
                  </a:lnTo>
                  <a:lnTo>
                    <a:pt x="735" y="4841"/>
                  </a:lnTo>
                  <a:lnTo>
                    <a:pt x="733" y="4826"/>
                  </a:lnTo>
                  <a:lnTo>
                    <a:pt x="731" y="4807"/>
                  </a:lnTo>
                  <a:lnTo>
                    <a:pt x="728" y="4787"/>
                  </a:lnTo>
                  <a:lnTo>
                    <a:pt x="726" y="4768"/>
                  </a:lnTo>
                  <a:lnTo>
                    <a:pt x="725" y="4748"/>
                  </a:lnTo>
                  <a:lnTo>
                    <a:pt x="723" y="4728"/>
                  </a:lnTo>
                  <a:lnTo>
                    <a:pt x="722" y="4709"/>
                  </a:lnTo>
                  <a:lnTo>
                    <a:pt x="721" y="4689"/>
                  </a:lnTo>
                  <a:lnTo>
                    <a:pt x="720" y="4664"/>
                  </a:lnTo>
                  <a:lnTo>
                    <a:pt x="720" y="4644"/>
                  </a:lnTo>
                  <a:lnTo>
                    <a:pt x="707" y="4477"/>
                  </a:lnTo>
                  <a:lnTo>
                    <a:pt x="697" y="4329"/>
                  </a:lnTo>
                  <a:lnTo>
                    <a:pt x="689" y="4191"/>
                  </a:lnTo>
                  <a:lnTo>
                    <a:pt x="686" y="4132"/>
                  </a:lnTo>
                  <a:lnTo>
                    <a:pt x="684" y="4073"/>
                  </a:lnTo>
                  <a:lnTo>
                    <a:pt x="609" y="2111"/>
                  </a:lnTo>
                  <a:lnTo>
                    <a:pt x="588" y="2416"/>
                  </a:lnTo>
                  <a:lnTo>
                    <a:pt x="567" y="2701"/>
                  </a:lnTo>
                  <a:lnTo>
                    <a:pt x="544" y="2971"/>
                  </a:lnTo>
                  <a:lnTo>
                    <a:pt x="522" y="3227"/>
                  </a:lnTo>
                  <a:lnTo>
                    <a:pt x="490" y="3577"/>
                  </a:lnTo>
                  <a:lnTo>
                    <a:pt x="465" y="3893"/>
                  </a:lnTo>
                  <a:lnTo>
                    <a:pt x="445" y="4163"/>
                  </a:lnTo>
                  <a:lnTo>
                    <a:pt x="437" y="4283"/>
                  </a:lnTo>
                  <a:lnTo>
                    <a:pt x="431" y="4392"/>
                  </a:lnTo>
                  <a:lnTo>
                    <a:pt x="432" y="4407"/>
                  </a:lnTo>
                  <a:lnTo>
                    <a:pt x="434" y="4427"/>
                  </a:lnTo>
                  <a:lnTo>
                    <a:pt x="435" y="4442"/>
                  </a:lnTo>
                  <a:lnTo>
                    <a:pt x="436" y="4461"/>
                  </a:lnTo>
                  <a:lnTo>
                    <a:pt x="436" y="4481"/>
                  </a:lnTo>
                  <a:lnTo>
                    <a:pt x="437" y="4501"/>
                  </a:lnTo>
                  <a:lnTo>
                    <a:pt x="437" y="4516"/>
                  </a:lnTo>
                  <a:lnTo>
                    <a:pt x="437" y="4536"/>
                  </a:lnTo>
                  <a:lnTo>
                    <a:pt x="437" y="4560"/>
                  </a:lnTo>
                  <a:lnTo>
                    <a:pt x="436" y="4585"/>
                  </a:lnTo>
                  <a:lnTo>
                    <a:pt x="436" y="4605"/>
                  </a:lnTo>
                  <a:lnTo>
                    <a:pt x="435" y="4630"/>
                  </a:lnTo>
                  <a:lnTo>
                    <a:pt x="434" y="4650"/>
                  </a:lnTo>
                  <a:lnTo>
                    <a:pt x="432" y="4670"/>
                  </a:lnTo>
                  <a:lnTo>
                    <a:pt x="430" y="4690"/>
                  </a:lnTo>
                  <a:lnTo>
                    <a:pt x="428" y="4710"/>
                  </a:lnTo>
                  <a:lnTo>
                    <a:pt x="426" y="4730"/>
                  </a:lnTo>
                  <a:lnTo>
                    <a:pt x="423" y="4750"/>
                  </a:lnTo>
                  <a:lnTo>
                    <a:pt x="421" y="4771"/>
                  </a:lnTo>
                  <a:lnTo>
                    <a:pt x="418" y="4786"/>
                  </a:lnTo>
                  <a:lnTo>
                    <a:pt x="414" y="4801"/>
                  </a:lnTo>
                  <a:lnTo>
                    <a:pt x="411" y="4821"/>
                  </a:lnTo>
                  <a:lnTo>
                    <a:pt x="403" y="4852"/>
                  </a:lnTo>
                  <a:lnTo>
                    <a:pt x="395" y="4878"/>
                  </a:lnTo>
                  <a:lnTo>
                    <a:pt x="388" y="4898"/>
                  </a:lnTo>
                  <a:lnTo>
                    <a:pt x="380" y="4914"/>
                  </a:lnTo>
                  <a:lnTo>
                    <a:pt x="372" y="4930"/>
                  </a:lnTo>
                  <a:lnTo>
                    <a:pt x="363" y="4940"/>
                  </a:lnTo>
                  <a:lnTo>
                    <a:pt x="355" y="4951"/>
                  </a:lnTo>
                  <a:lnTo>
                    <a:pt x="346" y="4957"/>
                  </a:lnTo>
                  <a:lnTo>
                    <a:pt x="337" y="4958"/>
                  </a:lnTo>
                  <a:lnTo>
                    <a:pt x="326" y="4959"/>
                  </a:lnTo>
                  <a:lnTo>
                    <a:pt x="315" y="4956"/>
                  </a:lnTo>
                  <a:lnTo>
                    <a:pt x="305" y="4947"/>
                  </a:lnTo>
                  <a:lnTo>
                    <a:pt x="296" y="4933"/>
                  </a:lnTo>
                  <a:lnTo>
                    <a:pt x="287" y="4919"/>
                  </a:lnTo>
                  <a:lnTo>
                    <a:pt x="278" y="4900"/>
                  </a:lnTo>
                  <a:lnTo>
                    <a:pt x="270" y="4876"/>
                  </a:lnTo>
                  <a:lnTo>
                    <a:pt x="262" y="4852"/>
                  </a:lnTo>
                  <a:lnTo>
                    <a:pt x="258" y="4838"/>
                  </a:lnTo>
                  <a:lnTo>
                    <a:pt x="255" y="4818"/>
                  </a:lnTo>
                  <a:lnTo>
                    <a:pt x="251" y="4804"/>
                  </a:lnTo>
                  <a:lnTo>
                    <a:pt x="248" y="4784"/>
                  </a:lnTo>
                  <a:lnTo>
                    <a:pt x="245" y="4765"/>
                  </a:lnTo>
                  <a:lnTo>
                    <a:pt x="243" y="4745"/>
                  </a:lnTo>
                  <a:lnTo>
                    <a:pt x="240" y="4725"/>
                  </a:lnTo>
                  <a:lnTo>
                    <a:pt x="238" y="4706"/>
                  </a:lnTo>
                  <a:lnTo>
                    <a:pt x="236" y="4686"/>
                  </a:lnTo>
                  <a:lnTo>
                    <a:pt x="234" y="4662"/>
                  </a:lnTo>
                  <a:lnTo>
                    <a:pt x="233" y="4637"/>
                  </a:lnTo>
                  <a:lnTo>
                    <a:pt x="232" y="4617"/>
                  </a:lnTo>
                  <a:lnTo>
                    <a:pt x="230" y="4568"/>
                  </a:lnTo>
                  <a:lnTo>
                    <a:pt x="229" y="4513"/>
                  </a:lnTo>
                  <a:lnTo>
                    <a:pt x="210" y="4158"/>
                  </a:lnTo>
                  <a:lnTo>
                    <a:pt x="142" y="2737"/>
                  </a:lnTo>
                  <a:lnTo>
                    <a:pt x="118" y="2337"/>
                  </a:lnTo>
                  <a:lnTo>
                    <a:pt x="88" y="1859"/>
                  </a:lnTo>
                  <a:lnTo>
                    <a:pt x="6" y="677"/>
                  </a:lnTo>
                  <a:lnTo>
                    <a:pt x="5" y="658"/>
                  </a:lnTo>
                  <a:lnTo>
                    <a:pt x="3" y="643"/>
                  </a:lnTo>
                  <a:lnTo>
                    <a:pt x="2" y="623"/>
                  </a:lnTo>
                  <a:lnTo>
                    <a:pt x="2" y="603"/>
                  </a:lnTo>
                  <a:lnTo>
                    <a:pt x="1" y="584"/>
                  </a:lnTo>
                  <a:lnTo>
                    <a:pt x="0" y="569"/>
                  </a:lnTo>
                  <a:lnTo>
                    <a:pt x="0" y="549"/>
                  </a:lnTo>
                  <a:lnTo>
                    <a:pt x="0" y="529"/>
                  </a:lnTo>
                  <a:lnTo>
                    <a:pt x="0" y="485"/>
                  </a:lnTo>
                  <a:lnTo>
                    <a:pt x="1" y="460"/>
                  </a:lnTo>
                  <a:lnTo>
                    <a:pt x="2" y="440"/>
                  </a:lnTo>
                  <a:lnTo>
                    <a:pt x="3" y="420"/>
                  </a:lnTo>
                  <a:lnTo>
                    <a:pt x="4" y="400"/>
                  </a:lnTo>
                  <a:lnTo>
                    <a:pt x="5" y="380"/>
                  </a:lnTo>
                  <a:lnTo>
                    <a:pt x="7" y="360"/>
                  </a:lnTo>
                  <a:lnTo>
                    <a:pt x="9" y="345"/>
                  </a:lnTo>
                  <a:lnTo>
                    <a:pt x="11" y="325"/>
                  </a:lnTo>
                  <a:lnTo>
                    <a:pt x="13" y="310"/>
                  </a:lnTo>
                  <a:lnTo>
                    <a:pt x="16" y="294"/>
                  </a:lnTo>
                  <a:lnTo>
                    <a:pt x="18" y="279"/>
                  </a:lnTo>
                  <a:lnTo>
                    <a:pt x="21" y="264"/>
                  </a:lnTo>
                  <a:lnTo>
                    <a:pt x="25" y="249"/>
                  </a:lnTo>
                  <a:lnTo>
                    <a:pt x="28" y="234"/>
                  </a:lnTo>
                  <a:lnTo>
                    <a:pt x="35" y="208"/>
                  </a:lnTo>
                  <a:lnTo>
                    <a:pt x="41" y="187"/>
                  </a:lnTo>
                  <a:lnTo>
                    <a:pt x="49" y="172"/>
                  </a:lnTo>
                  <a:lnTo>
                    <a:pt x="56" y="156"/>
                  </a:lnTo>
                  <a:lnTo>
                    <a:pt x="64" y="145"/>
                  </a:lnTo>
                  <a:lnTo>
                    <a:pt x="72" y="135"/>
                  </a:lnTo>
                  <a:lnTo>
                    <a:pt x="80" y="129"/>
                  </a:lnTo>
                  <a:lnTo>
                    <a:pt x="89" y="128"/>
                  </a:lnTo>
                  <a:lnTo>
                    <a:pt x="95" y="127"/>
                  </a:lnTo>
                  <a:lnTo>
                    <a:pt x="101" y="131"/>
                  </a:lnTo>
                  <a:lnTo>
                    <a:pt x="106" y="131"/>
                  </a:lnTo>
                  <a:lnTo>
                    <a:pt x="112" y="135"/>
                  </a:lnTo>
                  <a:lnTo>
                    <a:pt x="117" y="145"/>
                  </a:lnTo>
                  <a:lnTo>
                    <a:pt x="122" y="154"/>
                  </a:lnTo>
                  <a:lnTo>
                    <a:pt x="127" y="163"/>
                  </a:lnTo>
                  <a:lnTo>
                    <a:pt x="132" y="173"/>
                  </a:lnTo>
                  <a:lnTo>
                    <a:pt x="136" y="187"/>
                  </a:lnTo>
                  <a:lnTo>
                    <a:pt x="141" y="197"/>
                  </a:lnTo>
                  <a:lnTo>
                    <a:pt x="145" y="216"/>
                  </a:lnTo>
                  <a:lnTo>
                    <a:pt x="149" y="230"/>
                  </a:lnTo>
                  <a:lnTo>
                    <a:pt x="153" y="250"/>
                  </a:lnTo>
                  <a:lnTo>
                    <a:pt x="158" y="274"/>
                  </a:lnTo>
                  <a:lnTo>
                    <a:pt x="162" y="294"/>
                  </a:lnTo>
                  <a:lnTo>
                    <a:pt x="165" y="318"/>
                  </a:lnTo>
                  <a:lnTo>
                    <a:pt x="169" y="348"/>
                  </a:lnTo>
                  <a:lnTo>
                    <a:pt x="173" y="382"/>
                  </a:lnTo>
                  <a:lnTo>
                    <a:pt x="177" y="421"/>
                  </a:lnTo>
                  <a:lnTo>
                    <a:pt x="181" y="465"/>
                  </a:lnTo>
                  <a:lnTo>
                    <a:pt x="190" y="573"/>
                  </a:lnTo>
                  <a:lnTo>
                    <a:pt x="200" y="701"/>
                  </a:lnTo>
                  <a:lnTo>
                    <a:pt x="232" y="1179"/>
                  </a:lnTo>
                  <a:lnTo>
                    <a:pt x="265" y="1756"/>
                  </a:lnTo>
                  <a:lnTo>
                    <a:pt x="337" y="3207"/>
                  </a:lnTo>
                  <a:lnTo>
                    <a:pt x="362" y="2892"/>
                  </a:lnTo>
                  <a:lnTo>
                    <a:pt x="387" y="2552"/>
                  </a:lnTo>
                  <a:lnTo>
                    <a:pt x="438" y="1787"/>
                  </a:lnTo>
                  <a:lnTo>
                    <a:pt x="457" y="1478"/>
                  </a:lnTo>
                  <a:lnTo>
                    <a:pt x="475" y="1218"/>
                  </a:lnTo>
                  <a:lnTo>
                    <a:pt x="491" y="1008"/>
                  </a:lnTo>
                  <a:lnTo>
                    <a:pt x="505" y="842"/>
                  </a:lnTo>
                  <a:lnTo>
                    <a:pt x="520" y="682"/>
                  </a:lnTo>
                  <a:lnTo>
                    <a:pt x="536" y="546"/>
                  </a:lnTo>
                  <a:lnTo>
                    <a:pt x="552" y="430"/>
                  </a:lnTo>
                  <a:lnTo>
                    <a:pt x="559" y="380"/>
                  </a:lnTo>
                  <a:lnTo>
                    <a:pt x="568" y="335"/>
                  </a:lnTo>
                  <a:lnTo>
                    <a:pt x="576" y="294"/>
                  </a:lnTo>
                  <a:lnTo>
                    <a:pt x="584" y="258"/>
                  </a:lnTo>
                  <a:lnTo>
                    <a:pt x="592" y="228"/>
                  </a:lnTo>
                  <a:lnTo>
                    <a:pt x="600" y="202"/>
                  </a:lnTo>
                  <a:lnTo>
                    <a:pt x="608" y="186"/>
                  </a:lnTo>
                  <a:lnTo>
                    <a:pt x="616" y="171"/>
                  </a:lnTo>
                  <a:lnTo>
                    <a:pt x="624" y="165"/>
                  </a:lnTo>
                  <a:lnTo>
                    <a:pt x="632" y="159"/>
                  </a:lnTo>
                  <a:lnTo>
                    <a:pt x="639" y="158"/>
                  </a:lnTo>
                  <a:lnTo>
                    <a:pt x="647" y="162"/>
                  </a:lnTo>
                  <a:lnTo>
                    <a:pt x="653" y="167"/>
                  </a:lnTo>
                  <a:lnTo>
                    <a:pt x="660" y="176"/>
                  </a:lnTo>
                  <a:lnTo>
                    <a:pt x="667" y="185"/>
                  </a:lnTo>
                  <a:lnTo>
                    <a:pt x="673" y="199"/>
                  </a:lnTo>
                  <a:lnTo>
                    <a:pt x="679" y="218"/>
                  </a:lnTo>
                  <a:lnTo>
                    <a:pt x="684" y="238"/>
                  </a:lnTo>
                  <a:lnTo>
                    <a:pt x="690" y="257"/>
                  </a:lnTo>
                  <a:lnTo>
                    <a:pt x="695" y="281"/>
                  </a:lnTo>
                  <a:lnTo>
                    <a:pt x="700" y="306"/>
                  </a:lnTo>
                  <a:lnTo>
                    <a:pt x="704" y="335"/>
                  </a:lnTo>
                  <a:lnTo>
                    <a:pt x="709" y="369"/>
                  </a:lnTo>
                  <a:lnTo>
                    <a:pt x="713" y="403"/>
                  </a:lnTo>
                  <a:lnTo>
                    <a:pt x="716" y="438"/>
                  </a:lnTo>
                  <a:lnTo>
                    <a:pt x="720" y="477"/>
                  </a:lnTo>
                  <a:lnTo>
                    <a:pt x="723" y="521"/>
                  </a:lnTo>
                  <a:lnTo>
                    <a:pt x="727" y="571"/>
                  </a:lnTo>
                  <a:lnTo>
                    <a:pt x="730" y="630"/>
                  </a:lnTo>
                  <a:lnTo>
                    <a:pt x="734" y="694"/>
                  </a:lnTo>
                  <a:lnTo>
                    <a:pt x="740" y="852"/>
                  </a:lnTo>
                  <a:lnTo>
                    <a:pt x="747" y="1040"/>
                  </a:lnTo>
                  <a:lnTo>
                    <a:pt x="763" y="1653"/>
                  </a:lnTo>
                  <a:lnTo>
                    <a:pt x="772" y="1970"/>
                  </a:lnTo>
                  <a:lnTo>
                    <a:pt x="789" y="2395"/>
                  </a:lnTo>
                  <a:lnTo>
                    <a:pt x="841" y="3565"/>
                  </a:lnTo>
                  <a:lnTo>
                    <a:pt x="950" y="2194"/>
                  </a:lnTo>
                  <a:lnTo>
                    <a:pt x="950" y="2189"/>
                  </a:lnTo>
                  <a:lnTo>
                    <a:pt x="1017" y="1348"/>
                  </a:lnTo>
                  <a:lnTo>
                    <a:pt x="1021" y="1283"/>
                  </a:lnTo>
                  <a:lnTo>
                    <a:pt x="1028" y="1163"/>
                  </a:lnTo>
                  <a:lnTo>
                    <a:pt x="1049" y="782"/>
                  </a:lnTo>
                  <a:lnTo>
                    <a:pt x="1054" y="697"/>
                  </a:lnTo>
                  <a:lnTo>
                    <a:pt x="1059" y="617"/>
                  </a:lnTo>
                  <a:lnTo>
                    <a:pt x="1064" y="541"/>
                  </a:lnTo>
                  <a:lnTo>
                    <a:pt x="1069" y="471"/>
                  </a:lnTo>
                  <a:lnTo>
                    <a:pt x="1075" y="400"/>
                  </a:lnTo>
                  <a:lnTo>
                    <a:pt x="1080" y="340"/>
                  </a:lnTo>
                  <a:lnTo>
                    <a:pt x="1086" y="284"/>
                  </a:lnTo>
                  <a:lnTo>
                    <a:pt x="1093" y="228"/>
                  </a:lnTo>
                  <a:lnTo>
                    <a:pt x="1097" y="203"/>
                  </a:lnTo>
                  <a:lnTo>
                    <a:pt x="1101" y="177"/>
                  </a:lnTo>
                  <a:lnTo>
                    <a:pt x="1105" y="152"/>
                  </a:lnTo>
                  <a:lnTo>
                    <a:pt x="1109" y="131"/>
                  </a:lnTo>
                  <a:lnTo>
                    <a:pt x="1114" y="111"/>
                  </a:lnTo>
                  <a:lnTo>
                    <a:pt x="1118" y="95"/>
                  </a:lnTo>
                  <a:lnTo>
                    <a:pt x="1123" y="74"/>
                  </a:lnTo>
                  <a:lnTo>
                    <a:pt x="1128" y="63"/>
                  </a:lnTo>
                  <a:lnTo>
                    <a:pt x="1133" y="48"/>
                  </a:lnTo>
                  <a:lnTo>
                    <a:pt x="1138" y="37"/>
                  </a:lnTo>
                  <a:lnTo>
                    <a:pt x="1143" y="26"/>
                  </a:lnTo>
                  <a:lnTo>
                    <a:pt x="1149" y="20"/>
                  </a:lnTo>
                  <a:lnTo>
                    <a:pt x="1154" y="9"/>
                  </a:lnTo>
                  <a:lnTo>
                    <a:pt x="1160" y="8"/>
                  </a:lnTo>
                  <a:lnTo>
                    <a:pt x="1166" y="2"/>
                  </a:lnTo>
                  <a:lnTo>
                    <a:pt x="1172" y="1"/>
                  </a:lnTo>
                  <a:lnTo>
                    <a:pt x="1181" y="0"/>
                  </a:lnTo>
                  <a:lnTo>
                    <a:pt x="1190" y="3"/>
                  </a:lnTo>
                  <a:lnTo>
                    <a:pt x="1198" y="11"/>
                  </a:lnTo>
                  <a:lnTo>
                    <a:pt x="1206" y="25"/>
                  </a:lnTo>
                  <a:lnTo>
                    <a:pt x="1213" y="38"/>
                  </a:lnTo>
                  <a:lnTo>
                    <a:pt x="1220" y="57"/>
                  </a:lnTo>
                  <a:lnTo>
                    <a:pt x="1227" y="80"/>
                  </a:lnTo>
                  <a:lnTo>
                    <a:pt x="1233" y="104"/>
                  </a:lnTo>
                  <a:lnTo>
                    <a:pt x="1239" y="133"/>
                  </a:lnTo>
                  <a:lnTo>
                    <a:pt x="1241" y="147"/>
                  </a:lnTo>
                  <a:lnTo>
                    <a:pt x="1244" y="162"/>
                  </a:lnTo>
                  <a:lnTo>
                    <a:pt x="1246" y="181"/>
                  </a:lnTo>
                  <a:lnTo>
                    <a:pt x="1248" y="196"/>
                  </a:lnTo>
                  <a:lnTo>
                    <a:pt x="1250" y="215"/>
                  </a:lnTo>
                  <a:lnTo>
                    <a:pt x="1252" y="230"/>
                  </a:lnTo>
                  <a:lnTo>
                    <a:pt x="1253" y="250"/>
                  </a:lnTo>
                  <a:lnTo>
                    <a:pt x="1254" y="269"/>
                  </a:lnTo>
                  <a:lnTo>
                    <a:pt x="1255" y="289"/>
                  </a:lnTo>
                  <a:lnTo>
                    <a:pt x="1256" y="309"/>
                  </a:lnTo>
                  <a:lnTo>
                    <a:pt x="1258" y="353"/>
                  </a:lnTo>
                  <a:lnTo>
                    <a:pt x="1258" y="397"/>
                  </a:lnTo>
                  <a:lnTo>
                    <a:pt x="1258" y="407"/>
                  </a:lnTo>
                  <a:lnTo>
                    <a:pt x="1258" y="417"/>
                  </a:lnTo>
                  <a:lnTo>
                    <a:pt x="1257" y="442"/>
                  </a:lnTo>
                  <a:lnTo>
                    <a:pt x="1255" y="472"/>
                  </a:lnTo>
                  <a:lnTo>
                    <a:pt x="1253" y="512"/>
                  </a:lnTo>
                  <a:lnTo>
                    <a:pt x="1246" y="608"/>
                  </a:lnTo>
                  <a:lnTo>
                    <a:pt x="1236" y="729"/>
                  </a:lnTo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7435" name="Freeform 21"/>
            <p:cNvSpPr>
              <a:spLocks noChangeArrowheads="1"/>
            </p:cNvSpPr>
            <p:nvPr/>
          </p:nvSpPr>
          <p:spPr bwMode="auto">
            <a:xfrm>
              <a:off x="5146" y="300"/>
              <a:ext cx="180" cy="1060"/>
            </a:xfrm>
            <a:custGeom>
              <a:avLst/>
              <a:gdLst>
                <a:gd name="T0" fmla="*/ 157 w 799"/>
                <a:gd name="T1" fmla="*/ 1037 h 4686"/>
                <a:gd name="T2" fmla="*/ 153 w 799"/>
                <a:gd name="T3" fmla="*/ 1027 h 4686"/>
                <a:gd name="T4" fmla="*/ 149 w 799"/>
                <a:gd name="T5" fmla="*/ 1007 h 4686"/>
                <a:gd name="T6" fmla="*/ 144 w 799"/>
                <a:gd name="T7" fmla="*/ 967 h 4686"/>
                <a:gd name="T8" fmla="*/ 134 w 799"/>
                <a:gd name="T9" fmla="*/ 872 h 4686"/>
                <a:gd name="T10" fmla="*/ 125 w 799"/>
                <a:gd name="T11" fmla="*/ 727 h 4686"/>
                <a:gd name="T12" fmla="*/ 92 w 799"/>
                <a:gd name="T13" fmla="*/ 749 h 4686"/>
                <a:gd name="T14" fmla="*/ 65 w 799"/>
                <a:gd name="T15" fmla="*/ 767 h 4686"/>
                <a:gd name="T16" fmla="*/ 50 w 799"/>
                <a:gd name="T17" fmla="*/ 870 h 4686"/>
                <a:gd name="T18" fmla="*/ 35 w 799"/>
                <a:gd name="T19" fmla="*/ 1018 h 4686"/>
                <a:gd name="T20" fmla="*/ 32 w 799"/>
                <a:gd name="T21" fmla="*/ 1034 h 4686"/>
                <a:gd name="T22" fmla="*/ 30 w 799"/>
                <a:gd name="T23" fmla="*/ 1045 h 4686"/>
                <a:gd name="T24" fmla="*/ 26 w 799"/>
                <a:gd name="T25" fmla="*/ 1054 h 4686"/>
                <a:gd name="T26" fmla="*/ 23 w 799"/>
                <a:gd name="T27" fmla="*/ 1058 h 4686"/>
                <a:gd name="T28" fmla="*/ 18 w 799"/>
                <a:gd name="T29" fmla="*/ 1060 h 4686"/>
                <a:gd name="T30" fmla="*/ 12 w 799"/>
                <a:gd name="T31" fmla="*/ 1054 h 4686"/>
                <a:gd name="T32" fmla="*/ 7 w 799"/>
                <a:gd name="T33" fmla="*/ 1041 h 4686"/>
                <a:gd name="T34" fmla="*/ 3 w 799"/>
                <a:gd name="T35" fmla="*/ 1022 h 4686"/>
                <a:gd name="T36" fmla="*/ 2 w 799"/>
                <a:gd name="T37" fmla="*/ 1011 h 4686"/>
                <a:gd name="T38" fmla="*/ 1 w 799"/>
                <a:gd name="T39" fmla="*/ 999 h 4686"/>
                <a:gd name="T40" fmla="*/ 0 w 799"/>
                <a:gd name="T41" fmla="*/ 985 h 4686"/>
                <a:gd name="T42" fmla="*/ 0 w 799"/>
                <a:gd name="T43" fmla="*/ 965 h 4686"/>
                <a:gd name="T44" fmla="*/ 3 w 799"/>
                <a:gd name="T45" fmla="*/ 920 h 4686"/>
                <a:gd name="T46" fmla="*/ 20 w 799"/>
                <a:gd name="T47" fmla="*/ 727 h 4686"/>
                <a:gd name="T48" fmla="*/ 19 w 799"/>
                <a:gd name="T49" fmla="*/ 712 h 4686"/>
                <a:gd name="T50" fmla="*/ 18 w 799"/>
                <a:gd name="T51" fmla="*/ 696 h 4686"/>
                <a:gd name="T52" fmla="*/ 18 w 799"/>
                <a:gd name="T53" fmla="*/ 682 h 4686"/>
                <a:gd name="T54" fmla="*/ 19 w 799"/>
                <a:gd name="T55" fmla="*/ 671 h 4686"/>
                <a:gd name="T56" fmla="*/ 21 w 799"/>
                <a:gd name="T57" fmla="*/ 661 h 4686"/>
                <a:gd name="T58" fmla="*/ 24 w 799"/>
                <a:gd name="T59" fmla="*/ 650 h 4686"/>
                <a:gd name="T60" fmla="*/ 29 w 799"/>
                <a:gd name="T61" fmla="*/ 638 h 4686"/>
                <a:gd name="T62" fmla="*/ 91 w 799"/>
                <a:gd name="T63" fmla="*/ 153 h 4686"/>
                <a:gd name="T64" fmla="*/ 108 w 799"/>
                <a:gd name="T65" fmla="*/ 39 h 4686"/>
                <a:gd name="T66" fmla="*/ 114 w 799"/>
                <a:gd name="T67" fmla="*/ 10 h 4686"/>
                <a:gd name="T68" fmla="*/ 117 w 799"/>
                <a:gd name="T69" fmla="*/ 2 h 4686"/>
                <a:gd name="T70" fmla="*/ 120 w 799"/>
                <a:gd name="T71" fmla="*/ 0 h 4686"/>
                <a:gd name="T72" fmla="*/ 125 w 799"/>
                <a:gd name="T73" fmla="*/ 5 h 4686"/>
                <a:gd name="T74" fmla="*/ 129 w 799"/>
                <a:gd name="T75" fmla="*/ 16 h 4686"/>
                <a:gd name="T76" fmla="*/ 133 w 799"/>
                <a:gd name="T77" fmla="*/ 33 h 4686"/>
                <a:gd name="T78" fmla="*/ 136 w 799"/>
                <a:gd name="T79" fmla="*/ 58 h 4686"/>
                <a:gd name="T80" fmla="*/ 138 w 799"/>
                <a:gd name="T81" fmla="*/ 89 h 4686"/>
                <a:gd name="T82" fmla="*/ 168 w 799"/>
                <a:gd name="T83" fmla="*/ 769 h 4686"/>
                <a:gd name="T84" fmla="*/ 175 w 799"/>
                <a:gd name="T85" fmla="*/ 853 h 4686"/>
                <a:gd name="T86" fmla="*/ 179 w 799"/>
                <a:gd name="T87" fmla="*/ 905 h 4686"/>
                <a:gd name="T88" fmla="*/ 180 w 799"/>
                <a:gd name="T89" fmla="*/ 934 h 4686"/>
                <a:gd name="T90" fmla="*/ 180 w 799"/>
                <a:gd name="T91" fmla="*/ 957 h 4686"/>
                <a:gd name="T92" fmla="*/ 179 w 799"/>
                <a:gd name="T93" fmla="*/ 970 h 4686"/>
                <a:gd name="T94" fmla="*/ 178 w 799"/>
                <a:gd name="T95" fmla="*/ 984 h 4686"/>
                <a:gd name="T96" fmla="*/ 176 w 799"/>
                <a:gd name="T97" fmla="*/ 995 h 4686"/>
                <a:gd name="T98" fmla="*/ 174 w 799"/>
                <a:gd name="T99" fmla="*/ 1010 h 4686"/>
                <a:gd name="T100" fmla="*/ 169 w 799"/>
                <a:gd name="T101" fmla="*/ 1028 h 4686"/>
                <a:gd name="T102" fmla="*/ 166 w 799"/>
                <a:gd name="T103" fmla="*/ 1034 h 4686"/>
                <a:gd name="T104" fmla="*/ 163 w 799"/>
                <a:gd name="T105" fmla="*/ 1038 h 4686"/>
                <a:gd name="T106" fmla="*/ 108 w 799"/>
                <a:gd name="T107" fmla="*/ 337 h 4686"/>
                <a:gd name="T108" fmla="*/ 87 w 799"/>
                <a:gd name="T109" fmla="*/ 587 h 4686"/>
                <a:gd name="T110" fmla="*/ 111 w 799"/>
                <a:gd name="T111" fmla="*/ 574 h 4686"/>
                <a:gd name="T112" fmla="*/ 118 w 799"/>
                <a:gd name="T113" fmla="*/ 569 h 46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99"/>
                <a:gd name="T172" fmla="*/ 0 h 4686"/>
                <a:gd name="T173" fmla="*/ 799 w 799"/>
                <a:gd name="T174" fmla="*/ 4686 h 468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99" h="4686">
                  <a:moveTo>
                    <a:pt x="710" y="4592"/>
                  </a:moveTo>
                  <a:lnTo>
                    <a:pt x="704" y="4588"/>
                  </a:lnTo>
                  <a:lnTo>
                    <a:pt x="698" y="4584"/>
                  </a:lnTo>
                  <a:lnTo>
                    <a:pt x="692" y="4570"/>
                  </a:lnTo>
                  <a:lnTo>
                    <a:pt x="686" y="4556"/>
                  </a:lnTo>
                  <a:lnTo>
                    <a:pt x="680" y="4538"/>
                  </a:lnTo>
                  <a:lnTo>
                    <a:pt x="674" y="4514"/>
                  </a:lnTo>
                  <a:lnTo>
                    <a:pt x="668" y="4485"/>
                  </a:lnTo>
                  <a:lnTo>
                    <a:pt x="662" y="4452"/>
                  </a:lnTo>
                  <a:lnTo>
                    <a:pt x="656" y="4418"/>
                  </a:lnTo>
                  <a:lnTo>
                    <a:pt x="650" y="4375"/>
                  </a:lnTo>
                  <a:lnTo>
                    <a:pt x="638" y="4277"/>
                  </a:lnTo>
                  <a:lnTo>
                    <a:pt x="625" y="4166"/>
                  </a:lnTo>
                  <a:lnTo>
                    <a:pt x="613" y="4039"/>
                  </a:lnTo>
                  <a:lnTo>
                    <a:pt x="597" y="3853"/>
                  </a:lnTo>
                  <a:lnTo>
                    <a:pt x="582" y="3652"/>
                  </a:lnTo>
                  <a:lnTo>
                    <a:pt x="569" y="3441"/>
                  </a:lnTo>
                  <a:lnTo>
                    <a:pt x="557" y="3215"/>
                  </a:lnTo>
                  <a:lnTo>
                    <a:pt x="531" y="3240"/>
                  </a:lnTo>
                  <a:lnTo>
                    <a:pt x="497" y="3261"/>
                  </a:lnTo>
                  <a:lnTo>
                    <a:pt x="408" y="3311"/>
                  </a:lnTo>
                  <a:lnTo>
                    <a:pt x="363" y="3334"/>
                  </a:lnTo>
                  <a:lnTo>
                    <a:pt x="323" y="3361"/>
                  </a:lnTo>
                  <a:lnTo>
                    <a:pt x="288" y="3392"/>
                  </a:lnTo>
                  <a:lnTo>
                    <a:pt x="261" y="3417"/>
                  </a:lnTo>
                  <a:lnTo>
                    <a:pt x="244" y="3609"/>
                  </a:lnTo>
                  <a:lnTo>
                    <a:pt x="222" y="3846"/>
                  </a:lnTo>
                  <a:lnTo>
                    <a:pt x="162" y="4452"/>
                  </a:lnTo>
                  <a:lnTo>
                    <a:pt x="159" y="4477"/>
                  </a:lnTo>
                  <a:lnTo>
                    <a:pt x="155" y="4502"/>
                  </a:lnTo>
                  <a:lnTo>
                    <a:pt x="151" y="4528"/>
                  </a:lnTo>
                  <a:lnTo>
                    <a:pt x="147" y="4548"/>
                  </a:lnTo>
                  <a:lnTo>
                    <a:pt x="143" y="4569"/>
                  </a:lnTo>
                  <a:lnTo>
                    <a:pt x="139" y="4590"/>
                  </a:lnTo>
                  <a:lnTo>
                    <a:pt x="135" y="4605"/>
                  </a:lnTo>
                  <a:lnTo>
                    <a:pt x="131" y="4621"/>
                  </a:lnTo>
                  <a:lnTo>
                    <a:pt x="126" y="4632"/>
                  </a:lnTo>
                  <a:lnTo>
                    <a:pt x="121" y="4648"/>
                  </a:lnTo>
                  <a:lnTo>
                    <a:pt x="116" y="4658"/>
                  </a:lnTo>
                  <a:lnTo>
                    <a:pt x="111" y="4664"/>
                  </a:lnTo>
                  <a:lnTo>
                    <a:pt x="105" y="4670"/>
                  </a:lnTo>
                  <a:lnTo>
                    <a:pt x="100" y="4676"/>
                  </a:lnTo>
                  <a:lnTo>
                    <a:pt x="94" y="4682"/>
                  </a:lnTo>
                  <a:lnTo>
                    <a:pt x="88" y="4683"/>
                  </a:lnTo>
                  <a:lnTo>
                    <a:pt x="79" y="4685"/>
                  </a:lnTo>
                  <a:lnTo>
                    <a:pt x="71" y="4681"/>
                  </a:lnTo>
                  <a:lnTo>
                    <a:pt x="63" y="4673"/>
                  </a:lnTo>
                  <a:lnTo>
                    <a:pt x="55" y="4659"/>
                  </a:lnTo>
                  <a:lnTo>
                    <a:pt x="47" y="4646"/>
                  </a:lnTo>
                  <a:lnTo>
                    <a:pt x="40" y="4627"/>
                  </a:lnTo>
                  <a:lnTo>
                    <a:pt x="33" y="4604"/>
                  </a:lnTo>
                  <a:lnTo>
                    <a:pt x="26" y="4580"/>
                  </a:lnTo>
                  <a:lnTo>
                    <a:pt x="20" y="4551"/>
                  </a:lnTo>
                  <a:lnTo>
                    <a:pt x="14" y="4518"/>
                  </a:lnTo>
                  <a:lnTo>
                    <a:pt x="12" y="4503"/>
                  </a:lnTo>
                  <a:lnTo>
                    <a:pt x="10" y="4489"/>
                  </a:lnTo>
                  <a:lnTo>
                    <a:pt x="8" y="4469"/>
                  </a:lnTo>
                  <a:lnTo>
                    <a:pt x="6" y="4455"/>
                  </a:lnTo>
                  <a:lnTo>
                    <a:pt x="4" y="4435"/>
                  </a:lnTo>
                  <a:lnTo>
                    <a:pt x="3" y="4415"/>
                  </a:lnTo>
                  <a:lnTo>
                    <a:pt x="3" y="4396"/>
                  </a:lnTo>
                  <a:lnTo>
                    <a:pt x="2" y="4376"/>
                  </a:lnTo>
                  <a:lnTo>
                    <a:pt x="1" y="4356"/>
                  </a:lnTo>
                  <a:lnTo>
                    <a:pt x="0" y="4337"/>
                  </a:lnTo>
                  <a:lnTo>
                    <a:pt x="0" y="4292"/>
                  </a:lnTo>
                  <a:lnTo>
                    <a:pt x="0" y="4267"/>
                  </a:lnTo>
                  <a:lnTo>
                    <a:pt x="1" y="4242"/>
                  </a:lnTo>
                  <a:lnTo>
                    <a:pt x="5" y="4167"/>
                  </a:lnTo>
                  <a:lnTo>
                    <a:pt x="12" y="4067"/>
                  </a:lnTo>
                  <a:lnTo>
                    <a:pt x="22" y="3946"/>
                  </a:lnTo>
                  <a:lnTo>
                    <a:pt x="50" y="3628"/>
                  </a:lnTo>
                  <a:lnTo>
                    <a:pt x="89" y="3214"/>
                  </a:lnTo>
                  <a:lnTo>
                    <a:pt x="87" y="3190"/>
                  </a:lnTo>
                  <a:lnTo>
                    <a:pt x="85" y="3166"/>
                  </a:lnTo>
                  <a:lnTo>
                    <a:pt x="84" y="3146"/>
                  </a:lnTo>
                  <a:lnTo>
                    <a:pt x="83" y="3121"/>
                  </a:lnTo>
                  <a:lnTo>
                    <a:pt x="82" y="3102"/>
                  </a:lnTo>
                  <a:lnTo>
                    <a:pt x="82" y="3077"/>
                  </a:lnTo>
                  <a:lnTo>
                    <a:pt x="82" y="3057"/>
                  </a:lnTo>
                  <a:lnTo>
                    <a:pt x="82" y="3037"/>
                  </a:lnTo>
                  <a:lnTo>
                    <a:pt x="82" y="3017"/>
                  </a:lnTo>
                  <a:lnTo>
                    <a:pt x="83" y="3002"/>
                  </a:lnTo>
                  <a:lnTo>
                    <a:pt x="85" y="2982"/>
                  </a:lnTo>
                  <a:lnTo>
                    <a:pt x="86" y="2967"/>
                  </a:lnTo>
                  <a:lnTo>
                    <a:pt x="89" y="2952"/>
                  </a:lnTo>
                  <a:lnTo>
                    <a:pt x="91" y="2936"/>
                  </a:lnTo>
                  <a:lnTo>
                    <a:pt x="94" y="2921"/>
                  </a:lnTo>
                  <a:lnTo>
                    <a:pt x="98" y="2905"/>
                  </a:lnTo>
                  <a:lnTo>
                    <a:pt x="102" y="2890"/>
                  </a:lnTo>
                  <a:lnTo>
                    <a:pt x="106" y="2874"/>
                  </a:lnTo>
                  <a:lnTo>
                    <a:pt x="111" y="2863"/>
                  </a:lnTo>
                  <a:lnTo>
                    <a:pt x="116" y="2848"/>
                  </a:lnTo>
                  <a:lnTo>
                    <a:pt x="128" y="2821"/>
                  </a:lnTo>
                  <a:lnTo>
                    <a:pt x="141" y="2798"/>
                  </a:lnTo>
                  <a:lnTo>
                    <a:pt x="335" y="1196"/>
                  </a:lnTo>
                  <a:lnTo>
                    <a:pt x="404" y="678"/>
                  </a:lnTo>
                  <a:lnTo>
                    <a:pt x="433" y="469"/>
                  </a:lnTo>
                  <a:lnTo>
                    <a:pt x="459" y="306"/>
                  </a:lnTo>
                  <a:lnTo>
                    <a:pt x="480" y="173"/>
                  </a:lnTo>
                  <a:lnTo>
                    <a:pt x="490" y="122"/>
                  </a:lnTo>
                  <a:lnTo>
                    <a:pt x="499" y="80"/>
                  </a:lnTo>
                  <a:lnTo>
                    <a:pt x="506" y="44"/>
                  </a:lnTo>
                  <a:lnTo>
                    <a:pt x="513" y="23"/>
                  </a:lnTo>
                  <a:lnTo>
                    <a:pt x="516" y="13"/>
                  </a:lnTo>
                  <a:lnTo>
                    <a:pt x="519" y="7"/>
                  </a:lnTo>
                  <a:lnTo>
                    <a:pt x="522" y="2"/>
                  </a:lnTo>
                  <a:lnTo>
                    <a:pt x="524" y="2"/>
                  </a:lnTo>
                  <a:lnTo>
                    <a:pt x="532" y="0"/>
                  </a:lnTo>
                  <a:lnTo>
                    <a:pt x="539" y="4"/>
                  </a:lnTo>
                  <a:lnTo>
                    <a:pt x="547" y="12"/>
                  </a:lnTo>
                  <a:lnTo>
                    <a:pt x="554" y="21"/>
                  </a:lnTo>
                  <a:lnTo>
                    <a:pt x="561" y="34"/>
                  </a:lnTo>
                  <a:lnTo>
                    <a:pt x="568" y="48"/>
                  </a:lnTo>
                  <a:lnTo>
                    <a:pt x="574" y="72"/>
                  </a:lnTo>
                  <a:lnTo>
                    <a:pt x="580" y="91"/>
                  </a:lnTo>
                  <a:lnTo>
                    <a:pt x="585" y="120"/>
                  </a:lnTo>
                  <a:lnTo>
                    <a:pt x="590" y="148"/>
                  </a:lnTo>
                  <a:lnTo>
                    <a:pt x="595" y="182"/>
                  </a:lnTo>
                  <a:lnTo>
                    <a:pt x="600" y="216"/>
                  </a:lnTo>
                  <a:lnTo>
                    <a:pt x="604" y="255"/>
                  </a:lnTo>
                  <a:lnTo>
                    <a:pt x="608" y="299"/>
                  </a:lnTo>
                  <a:lnTo>
                    <a:pt x="611" y="343"/>
                  </a:lnTo>
                  <a:lnTo>
                    <a:pt x="614" y="392"/>
                  </a:lnTo>
                  <a:lnTo>
                    <a:pt x="653" y="1373"/>
                  </a:lnTo>
                  <a:lnTo>
                    <a:pt x="744" y="3375"/>
                  </a:lnTo>
                  <a:lnTo>
                    <a:pt x="745" y="3400"/>
                  </a:lnTo>
                  <a:lnTo>
                    <a:pt x="748" y="3429"/>
                  </a:lnTo>
                  <a:lnTo>
                    <a:pt x="754" y="3518"/>
                  </a:lnTo>
                  <a:lnTo>
                    <a:pt x="776" y="3772"/>
                  </a:lnTo>
                  <a:lnTo>
                    <a:pt x="786" y="3894"/>
                  </a:lnTo>
                  <a:lnTo>
                    <a:pt x="790" y="3948"/>
                  </a:lnTo>
                  <a:lnTo>
                    <a:pt x="793" y="4002"/>
                  </a:lnTo>
                  <a:lnTo>
                    <a:pt x="795" y="4046"/>
                  </a:lnTo>
                  <a:lnTo>
                    <a:pt x="797" y="4090"/>
                  </a:lnTo>
                  <a:lnTo>
                    <a:pt x="798" y="4130"/>
                  </a:lnTo>
                  <a:lnTo>
                    <a:pt x="798" y="4165"/>
                  </a:lnTo>
                  <a:lnTo>
                    <a:pt x="798" y="4209"/>
                  </a:lnTo>
                  <a:lnTo>
                    <a:pt x="797" y="4229"/>
                  </a:lnTo>
                  <a:lnTo>
                    <a:pt x="796" y="4249"/>
                  </a:lnTo>
                  <a:lnTo>
                    <a:pt x="795" y="4269"/>
                  </a:lnTo>
                  <a:lnTo>
                    <a:pt x="794" y="4289"/>
                  </a:lnTo>
                  <a:lnTo>
                    <a:pt x="793" y="4309"/>
                  </a:lnTo>
                  <a:lnTo>
                    <a:pt x="791" y="4330"/>
                  </a:lnTo>
                  <a:lnTo>
                    <a:pt x="789" y="4350"/>
                  </a:lnTo>
                  <a:lnTo>
                    <a:pt x="787" y="4365"/>
                  </a:lnTo>
                  <a:lnTo>
                    <a:pt x="785" y="4385"/>
                  </a:lnTo>
                  <a:lnTo>
                    <a:pt x="783" y="4400"/>
                  </a:lnTo>
                  <a:lnTo>
                    <a:pt x="780" y="4421"/>
                  </a:lnTo>
                  <a:lnTo>
                    <a:pt x="777" y="4436"/>
                  </a:lnTo>
                  <a:lnTo>
                    <a:pt x="771" y="4467"/>
                  </a:lnTo>
                  <a:lnTo>
                    <a:pt x="764" y="4498"/>
                  </a:lnTo>
                  <a:lnTo>
                    <a:pt x="757" y="4519"/>
                  </a:lnTo>
                  <a:lnTo>
                    <a:pt x="750" y="4545"/>
                  </a:lnTo>
                  <a:lnTo>
                    <a:pt x="742" y="4561"/>
                  </a:lnTo>
                  <a:lnTo>
                    <a:pt x="739" y="4567"/>
                  </a:lnTo>
                  <a:lnTo>
                    <a:pt x="735" y="4573"/>
                  </a:lnTo>
                  <a:lnTo>
                    <a:pt x="731" y="4578"/>
                  </a:lnTo>
                  <a:lnTo>
                    <a:pt x="727" y="4584"/>
                  </a:lnTo>
                  <a:lnTo>
                    <a:pt x="723" y="4590"/>
                  </a:lnTo>
                  <a:lnTo>
                    <a:pt x="718" y="4591"/>
                  </a:lnTo>
                  <a:lnTo>
                    <a:pt x="710" y="4592"/>
                  </a:lnTo>
                  <a:close/>
                  <a:moveTo>
                    <a:pt x="481" y="1488"/>
                  </a:moveTo>
                  <a:lnTo>
                    <a:pt x="349" y="2632"/>
                  </a:lnTo>
                  <a:lnTo>
                    <a:pt x="365" y="2615"/>
                  </a:lnTo>
                  <a:lnTo>
                    <a:pt x="385" y="2596"/>
                  </a:lnTo>
                  <a:lnTo>
                    <a:pt x="408" y="2582"/>
                  </a:lnTo>
                  <a:lnTo>
                    <a:pt x="435" y="2567"/>
                  </a:lnTo>
                  <a:lnTo>
                    <a:pt x="491" y="2538"/>
                  </a:lnTo>
                  <a:lnTo>
                    <a:pt x="510" y="2529"/>
                  </a:lnTo>
                  <a:lnTo>
                    <a:pt x="517" y="2523"/>
                  </a:lnTo>
                  <a:lnTo>
                    <a:pt x="522" y="2517"/>
                  </a:lnTo>
                  <a:lnTo>
                    <a:pt x="481" y="1488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000080"/>
                </a:gs>
                <a:gs pos="100000">
                  <a:srgbClr val="800000"/>
                </a:gs>
              </a:gsLst>
              <a:lin ang="3600000" scaled="1"/>
            </a:gradFill>
            <a:ln w="9360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7411" name="Text Box 22"/>
          <p:cNvSpPr txBox="1">
            <a:spLocks noChangeArrowheads="1"/>
          </p:cNvSpPr>
          <p:nvPr/>
        </p:nvSpPr>
        <p:spPr bwMode="auto">
          <a:xfrm>
            <a:off x="489600" y="2204872"/>
            <a:ext cx="8164800" cy="12615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b="1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To taka,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której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kształt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ciała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wynikaj</a:t>
            </a:r>
            <a:r>
              <a:rPr lang="pl-PL" b="1" dirty="0">
                <a:solidFill>
                  <a:srgbClr val="000000"/>
                </a:solidFill>
                <a:latin typeface="Palatino Linotype" pitchFamily="18" charset="0"/>
              </a:rPr>
              <a:t>ą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cy z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budowy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nawykowego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lub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przymusowego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usytuowania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poszczególnych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cz</a:t>
            </a:r>
            <a:r>
              <a:rPr lang="pl-PL" b="1" dirty="0" err="1">
                <a:solidFill>
                  <a:srgbClr val="000000"/>
                </a:solidFill>
                <a:latin typeface="Palatino Linotype" pitchFamily="18" charset="0"/>
              </a:rPr>
              <a:t>ęś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ci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ciała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jest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niekorzystny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dla</a:t>
            </a:r>
            <a:r>
              <a:rPr lang="en-GB" b="1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Palatino Linotype" pitchFamily="18" charset="0"/>
              </a:rPr>
              <a:t>organizmu</a:t>
            </a:r>
            <a:endParaRPr lang="en-GB" b="1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sp>
        <p:nvSpPr>
          <p:cNvPr id="17412" name="Text Box 23"/>
          <p:cNvSpPr txBox="1">
            <a:spLocks noChangeArrowheads="1"/>
          </p:cNvSpPr>
          <p:nvPr/>
        </p:nvSpPr>
        <p:spPr bwMode="auto">
          <a:xfrm>
            <a:off x="653760" y="3184175"/>
            <a:ext cx="8164800" cy="17958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400" dirty="0">
              <a:solidFill>
                <a:srgbClr val="000000"/>
              </a:solidFill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O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nieprawidłowej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postawie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mówi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si</a:t>
            </a:r>
            <a:r>
              <a:rPr lang="pl-PL" sz="2400" b="1" dirty="0">
                <a:solidFill>
                  <a:srgbClr val="000000"/>
                </a:solidFill>
                <a:latin typeface="Times New Roman" pitchFamily="18" charset="0"/>
              </a:rPr>
              <a:t>ę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gdy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Constantia" pitchFamily="18" charset="0"/>
              </a:rPr>
              <a:t>m.in</a:t>
            </a:r>
            <a:r>
              <a:rPr lang="en-GB" sz="2400" b="1" dirty="0">
                <a:solidFill>
                  <a:srgbClr val="000000"/>
                </a:solidFill>
                <a:latin typeface="Constantia" pitchFamily="18" charset="0"/>
              </a:rPr>
              <a:t>:</a:t>
            </a:r>
          </a:p>
        </p:txBody>
      </p:sp>
      <p:sp>
        <p:nvSpPr>
          <p:cNvPr id="17413" name="Text Box 24"/>
          <p:cNvSpPr txBox="1">
            <a:spLocks noChangeArrowheads="1"/>
          </p:cNvSpPr>
          <p:nvPr/>
        </p:nvSpPr>
        <p:spPr bwMode="auto">
          <a:xfrm>
            <a:off x="326881" y="3918652"/>
            <a:ext cx="8654400" cy="2531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1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Głowa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jest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wysunięta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do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przodu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lub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pochylona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bok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Klatka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piersiowa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jest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płaska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zapadnięta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lub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zniekształcona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Barki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wysunięte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do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przodu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Brzuch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jest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wypukły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wysunięty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do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przodu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lub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zwiotczały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obwisły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Plecy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zgarbione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zaokrąglone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co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ostatecznie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daje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silne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wygięcie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kręgosłupa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Miednica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jest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zbyt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pochylona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Odstają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łopatki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 algn="ctr">
              <a:lnSpc>
                <a:spcPct val="16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Stopy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sz="15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Cambria" pitchFamily="18" charset="0"/>
              </a:rPr>
              <a:t>płaskie</a:t>
            </a:r>
            <a:r>
              <a:rPr lang="en-GB" sz="15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17414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0640" y="220344"/>
            <a:ext cx="933120" cy="22293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7415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240" y="162738"/>
            <a:ext cx="933120" cy="22293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76481" y="1872197"/>
            <a:ext cx="3261600" cy="228984"/>
            <a:chOff x="2067" y="1300"/>
            <a:chExt cx="2265" cy="159"/>
          </a:xfrm>
        </p:grpSpPr>
        <p:sp>
          <p:nvSpPr>
            <p:cNvPr id="22600" name="Text Box 3"/>
            <p:cNvSpPr txBox="1">
              <a:spLocks noChangeArrowheads="1"/>
            </p:cNvSpPr>
            <p:nvPr/>
          </p:nvSpPr>
          <p:spPr bwMode="auto">
            <a:xfrm>
              <a:off x="2067" y="1300"/>
              <a:ext cx="2266" cy="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pPr eaLnBrk="0">
                <a:lnSpc>
                  <a:spcPct val="118000"/>
                </a:lnSpc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</a:tabLst>
              </a:pPr>
              <a:r>
                <a:rPr lang="en-GB" sz="2200" dirty="0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</a:p>
          </p:txBody>
        </p:sp>
      </p:grp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62720" y="1306218"/>
            <a:ext cx="7021440" cy="4735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lnSpc>
                <a:spcPct val="10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1500" dirty="0">
              <a:solidFill>
                <a:srgbClr val="000000"/>
              </a:solidFill>
              <a:latin typeface="Arial Black" pitchFamily="34" charset="0"/>
            </a:endParaRPr>
          </a:p>
          <a:p>
            <a:pPr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>
                <a:solidFill>
                  <a:srgbClr val="000000"/>
                </a:solidFill>
                <a:latin typeface="DejaVu Serif Condensed" pitchFamily="16" charset="0"/>
              </a:rPr>
              <a:t>3. CZYNNIKI ŚRODOWISKOWE</a:t>
            </a:r>
          </a:p>
          <a:p>
            <a:pPr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Warunki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środowiska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zewnętrznego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, w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jakim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żyje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człowiek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stają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się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coraz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częściej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przyczyną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niekorzystnych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zmian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postawie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ciała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. Na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pierwsze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miejsce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wysuwają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się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:</a:t>
            </a:r>
          </a:p>
          <a:p>
            <a:pPr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nieunormowany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tryb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życia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złe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warunki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higieniczne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bytowe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brak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ruchu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na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świeżym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powietrzu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brak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ćwiczeń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ruchowych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;</a:t>
            </a: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przyjmowanie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jednorodnych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długotrwałych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pozycji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- w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szkole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pracy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jak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podczas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odpoczynku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(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niedostosowane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ławki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szkolne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nieodpowiednie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noszenie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1500" dirty="0" err="1">
                <a:solidFill>
                  <a:srgbClr val="000000"/>
                </a:solidFill>
                <a:latin typeface="Cambria" pitchFamily="18" charset="0"/>
              </a:rPr>
              <a:t>torby</a:t>
            </a:r>
            <a:r>
              <a:rPr lang="en-GB" sz="1500" dirty="0">
                <a:solidFill>
                  <a:srgbClr val="000000"/>
                </a:solidFill>
                <a:latin typeface="Cambria" pitchFamily="18" charset="0"/>
              </a:rPr>
              <a:t>). </a:t>
            </a: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b="1" dirty="0">
                <a:solidFill>
                  <a:schemeClr val="tx1"/>
                </a:solidFill>
              </a:rPr>
              <a:t>Na 12-15- godzinny dzień  przeciętnie : 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b="1" dirty="0">
                <a:solidFill>
                  <a:schemeClr val="tx1"/>
                </a:solidFill>
              </a:rPr>
              <a:t>   - od 4 do 7 godzin pozycja siedząca  w szkole.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b="1" dirty="0">
                <a:solidFill>
                  <a:schemeClr val="tx1"/>
                </a:solidFill>
              </a:rPr>
              <a:t>   -  2-4 godziny pozycja siedząca podczas odrabiania lekcji.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b="1" dirty="0">
                <a:solidFill>
                  <a:schemeClr val="tx1"/>
                </a:solidFill>
              </a:rPr>
              <a:t>   - około 3 godziny odpoczywamy, często też w pozycji siedzącej (oglądamy program telewizyjny, czytamy, pracujemy przy komputerze).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l-PL" b="1" dirty="0">
                <a:solidFill>
                  <a:schemeClr val="tx1"/>
                </a:solidFill>
              </a:rPr>
              <a:t>   - 1 godzinę przeznaczamy na spożycie posiłków.</a:t>
            </a: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l-PL" sz="1500" dirty="0">
              <a:solidFill>
                <a:srgbClr val="000000"/>
              </a:solidFill>
              <a:latin typeface="Cambria" pitchFamily="18" charset="0"/>
            </a:endParaRPr>
          </a:p>
          <a:p>
            <a:pPr>
              <a:lnSpc>
                <a:spcPct val="104000"/>
              </a:lnSpc>
              <a:buFontTx/>
              <a:buChar char="-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1500" dirty="0">
              <a:solidFill>
                <a:srgbClr val="000000"/>
              </a:solidFill>
              <a:latin typeface="Cambria" pitchFamily="18" charset="0"/>
            </a:endParaRP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6880" y="3429001"/>
            <a:ext cx="1632960" cy="1470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6880" y="1633132"/>
            <a:ext cx="1632960" cy="16331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46880" y="5062132"/>
            <a:ext cx="1728000" cy="1640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20" y="0"/>
            <a:ext cx="8812800" cy="672551"/>
            <a:chOff x="113" y="0"/>
            <a:chExt cx="6120" cy="467"/>
          </a:xfrm>
        </p:grpSpPr>
        <p:sp>
          <p:nvSpPr>
            <p:cNvPr id="22599" name="Text Box 9"/>
            <p:cNvSpPr txBox="1">
              <a:spLocks noChangeArrowheads="1"/>
            </p:cNvSpPr>
            <p:nvPr/>
          </p:nvSpPr>
          <p:spPr bwMode="auto">
            <a:xfrm>
              <a:off x="113" y="0"/>
              <a:ext cx="6121" cy="4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pPr eaLnBrk="0">
                <a:lnSpc>
                  <a:spcPct val="118000"/>
                </a:lnSpc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  <a:tab pos="8536446" algn="l"/>
                </a:tabLst>
              </a:pPr>
              <a:endParaRPr lang="en-GB" sz="2200" dirty="0">
                <a:solidFill>
                  <a:srgbClr val="000000"/>
                </a:solidFill>
                <a:latin typeface="Arial Black" pitchFamily="34" charset="0"/>
              </a:endParaRPr>
            </a:p>
            <a:p>
              <a:pPr eaLnBrk="0">
                <a:lnSpc>
                  <a:spcPct val="118000"/>
                </a:lnSpc>
                <a:tabLst>
                  <a:tab pos="0" algn="l"/>
                  <a:tab pos="406086" algn="l"/>
                  <a:tab pos="813612" algn="l"/>
                  <a:tab pos="1221138" algn="l"/>
                  <a:tab pos="1628664" algn="l"/>
                  <a:tab pos="2036190" algn="l"/>
                  <a:tab pos="2443717" algn="l"/>
                  <a:tab pos="2851242" algn="l"/>
                  <a:tab pos="3258769" algn="l"/>
                  <a:tab pos="3666294" algn="l"/>
                  <a:tab pos="4073821" algn="l"/>
                  <a:tab pos="4481346" algn="l"/>
                  <a:tab pos="4888873" algn="l"/>
                  <a:tab pos="5296398" algn="l"/>
                  <a:tab pos="5703925" algn="l"/>
                  <a:tab pos="6111450" algn="l"/>
                  <a:tab pos="6518977" algn="l"/>
                  <a:tab pos="6926502" algn="l"/>
                  <a:tab pos="7334029" algn="l"/>
                  <a:tab pos="7741554" algn="l"/>
                  <a:tab pos="8149081" algn="l"/>
                  <a:tab pos="8536446" algn="l"/>
                </a:tabLst>
              </a:pPr>
              <a:r>
                <a:rPr lang="en-GB" sz="2200" dirty="0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62720" y="0"/>
            <a:ext cx="8812800" cy="1303337"/>
            <a:chOff x="113" y="0"/>
            <a:chExt cx="6120" cy="905"/>
          </a:xfrm>
        </p:grpSpPr>
        <p:sp>
          <p:nvSpPr>
            <p:cNvPr id="22537" name="Freeform 11"/>
            <p:cNvSpPr>
              <a:spLocks noChangeArrowheads="1"/>
            </p:cNvSpPr>
            <p:nvPr/>
          </p:nvSpPr>
          <p:spPr bwMode="auto">
            <a:xfrm>
              <a:off x="2202" y="76"/>
              <a:ext cx="94" cy="316"/>
            </a:xfrm>
            <a:custGeom>
              <a:avLst/>
              <a:gdLst>
                <a:gd name="T0" fmla="*/ 5 w 418"/>
                <a:gd name="T1" fmla="*/ 53 h 1746"/>
                <a:gd name="T2" fmla="*/ 16 w 418"/>
                <a:gd name="T3" fmla="*/ 20 h 1746"/>
                <a:gd name="T4" fmla="*/ 25 w 418"/>
                <a:gd name="T5" fmla="*/ 7 h 1746"/>
                <a:gd name="T6" fmla="*/ 46 w 418"/>
                <a:gd name="T7" fmla="*/ 0 h 1746"/>
                <a:gd name="T8" fmla="*/ 69 w 418"/>
                <a:gd name="T9" fmla="*/ 9 h 1746"/>
                <a:gd name="T10" fmla="*/ 76 w 418"/>
                <a:gd name="T11" fmla="*/ 20 h 1746"/>
                <a:gd name="T12" fmla="*/ 84 w 418"/>
                <a:gd name="T13" fmla="*/ 41 h 1746"/>
                <a:gd name="T14" fmla="*/ 87 w 418"/>
                <a:gd name="T15" fmla="*/ 58 h 1746"/>
                <a:gd name="T16" fmla="*/ 88 w 418"/>
                <a:gd name="T17" fmla="*/ 79 h 1746"/>
                <a:gd name="T18" fmla="*/ 86 w 418"/>
                <a:gd name="T19" fmla="*/ 102 h 1746"/>
                <a:gd name="T20" fmla="*/ 82 w 418"/>
                <a:gd name="T21" fmla="*/ 123 h 1746"/>
                <a:gd name="T22" fmla="*/ 74 w 418"/>
                <a:gd name="T23" fmla="*/ 140 h 1746"/>
                <a:gd name="T24" fmla="*/ 77 w 418"/>
                <a:gd name="T25" fmla="*/ 147 h 1746"/>
                <a:gd name="T26" fmla="*/ 83 w 418"/>
                <a:gd name="T27" fmla="*/ 155 h 1746"/>
                <a:gd name="T28" fmla="*/ 89 w 418"/>
                <a:gd name="T29" fmla="*/ 170 h 1746"/>
                <a:gd name="T30" fmla="*/ 92 w 418"/>
                <a:gd name="T31" fmla="*/ 189 h 1746"/>
                <a:gd name="T32" fmla="*/ 94 w 418"/>
                <a:gd name="T33" fmla="*/ 214 h 1746"/>
                <a:gd name="T34" fmla="*/ 92 w 418"/>
                <a:gd name="T35" fmla="*/ 246 h 1746"/>
                <a:gd name="T36" fmla="*/ 86 w 418"/>
                <a:gd name="T37" fmla="*/ 277 h 1746"/>
                <a:gd name="T38" fmla="*/ 76 w 418"/>
                <a:gd name="T39" fmla="*/ 299 h 1746"/>
                <a:gd name="T40" fmla="*/ 63 w 418"/>
                <a:gd name="T41" fmla="*/ 313 h 1746"/>
                <a:gd name="T42" fmla="*/ 44 w 418"/>
                <a:gd name="T43" fmla="*/ 316 h 1746"/>
                <a:gd name="T44" fmla="*/ 28 w 418"/>
                <a:gd name="T45" fmla="*/ 310 h 1746"/>
                <a:gd name="T46" fmla="*/ 17 w 418"/>
                <a:gd name="T47" fmla="*/ 298 h 1746"/>
                <a:gd name="T48" fmla="*/ 9 w 418"/>
                <a:gd name="T49" fmla="*/ 277 h 1746"/>
                <a:gd name="T50" fmla="*/ 3 w 418"/>
                <a:gd name="T51" fmla="*/ 250 h 1746"/>
                <a:gd name="T52" fmla="*/ 32 w 418"/>
                <a:gd name="T53" fmla="*/ 225 h 1746"/>
                <a:gd name="T54" fmla="*/ 35 w 418"/>
                <a:gd name="T55" fmla="*/ 248 h 1746"/>
                <a:gd name="T56" fmla="*/ 38 w 418"/>
                <a:gd name="T57" fmla="*/ 257 h 1746"/>
                <a:gd name="T58" fmla="*/ 41 w 418"/>
                <a:gd name="T59" fmla="*/ 261 h 1746"/>
                <a:gd name="T60" fmla="*/ 47 w 418"/>
                <a:gd name="T61" fmla="*/ 264 h 1746"/>
                <a:gd name="T62" fmla="*/ 52 w 418"/>
                <a:gd name="T63" fmla="*/ 262 h 1746"/>
                <a:gd name="T64" fmla="*/ 55 w 418"/>
                <a:gd name="T65" fmla="*/ 258 h 1746"/>
                <a:gd name="T66" fmla="*/ 58 w 418"/>
                <a:gd name="T67" fmla="*/ 249 h 1746"/>
                <a:gd name="T68" fmla="*/ 61 w 418"/>
                <a:gd name="T69" fmla="*/ 233 h 1746"/>
                <a:gd name="T70" fmla="*/ 62 w 418"/>
                <a:gd name="T71" fmla="*/ 208 h 1746"/>
                <a:gd name="T72" fmla="*/ 60 w 418"/>
                <a:gd name="T73" fmla="*/ 192 h 1746"/>
                <a:gd name="T74" fmla="*/ 57 w 418"/>
                <a:gd name="T75" fmla="*/ 184 h 1746"/>
                <a:gd name="T76" fmla="*/ 54 w 418"/>
                <a:gd name="T77" fmla="*/ 178 h 1746"/>
                <a:gd name="T78" fmla="*/ 50 w 418"/>
                <a:gd name="T79" fmla="*/ 174 h 1746"/>
                <a:gd name="T80" fmla="*/ 44 w 418"/>
                <a:gd name="T81" fmla="*/ 174 h 1746"/>
                <a:gd name="T82" fmla="*/ 41 w 418"/>
                <a:gd name="T83" fmla="*/ 119 h 1746"/>
                <a:gd name="T84" fmla="*/ 45 w 418"/>
                <a:gd name="T85" fmla="*/ 119 h 1746"/>
                <a:gd name="T86" fmla="*/ 49 w 418"/>
                <a:gd name="T87" fmla="*/ 115 h 1746"/>
                <a:gd name="T88" fmla="*/ 53 w 418"/>
                <a:gd name="T89" fmla="*/ 109 h 1746"/>
                <a:gd name="T90" fmla="*/ 56 w 418"/>
                <a:gd name="T91" fmla="*/ 97 h 1746"/>
                <a:gd name="T92" fmla="*/ 56 w 418"/>
                <a:gd name="T93" fmla="*/ 89 h 1746"/>
                <a:gd name="T94" fmla="*/ 56 w 418"/>
                <a:gd name="T95" fmla="*/ 74 h 1746"/>
                <a:gd name="T96" fmla="*/ 55 w 418"/>
                <a:gd name="T97" fmla="*/ 66 h 1746"/>
                <a:gd name="T98" fmla="*/ 53 w 418"/>
                <a:gd name="T99" fmla="*/ 59 h 1746"/>
                <a:gd name="T100" fmla="*/ 50 w 418"/>
                <a:gd name="T101" fmla="*/ 56 h 1746"/>
                <a:gd name="T102" fmla="*/ 47 w 418"/>
                <a:gd name="T103" fmla="*/ 52 h 1746"/>
                <a:gd name="T104" fmla="*/ 41 w 418"/>
                <a:gd name="T105" fmla="*/ 54 h 1746"/>
                <a:gd name="T106" fmla="*/ 38 w 418"/>
                <a:gd name="T107" fmla="*/ 57 h 1746"/>
                <a:gd name="T108" fmla="*/ 36 w 418"/>
                <a:gd name="T109" fmla="*/ 63 h 1746"/>
                <a:gd name="T110" fmla="*/ 33 w 418"/>
                <a:gd name="T111" fmla="*/ 74 h 174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18"/>
                <a:gd name="T169" fmla="*/ 0 h 1746"/>
                <a:gd name="T170" fmla="*/ 418 w 418"/>
                <a:gd name="T171" fmla="*/ 1746 h 174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18" h="1746">
                  <a:moveTo>
                    <a:pt x="139" y="515"/>
                  </a:moveTo>
                  <a:lnTo>
                    <a:pt x="7" y="435"/>
                  </a:lnTo>
                  <a:lnTo>
                    <a:pt x="12" y="384"/>
                  </a:lnTo>
                  <a:lnTo>
                    <a:pt x="17" y="337"/>
                  </a:lnTo>
                  <a:lnTo>
                    <a:pt x="24" y="293"/>
                  </a:lnTo>
                  <a:lnTo>
                    <a:pt x="31" y="249"/>
                  </a:lnTo>
                  <a:lnTo>
                    <a:pt x="39" y="212"/>
                  </a:lnTo>
                  <a:lnTo>
                    <a:pt x="49" y="175"/>
                  </a:lnTo>
                  <a:lnTo>
                    <a:pt x="59" y="142"/>
                  </a:lnTo>
                  <a:lnTo>
                    <a:pt x="70" y="111"/>
                  </a:lnTo>
                  <a:lnTo>
                    <a:pt x="77" y="98"/>
                  </a:lnTo>
                  <a:lnTo>
                    <a:pt x="83" y="84"/>
                  </a:lnTo>
                  <a:lnTo>
                    <a:pt x="90" y="71"/>
                  </a:lnTo>
                  <a:lnTo>
                    <a:pt x="97" y="61"/>
                  </a:lnTo>
                  <a:lnTo>
                    <a:pt x="111" y="41"/>
                  </a:lnTo>
                  <a:lnTo>
                    <a:pt x="127" y="27"/>
                  </a:lnTo>
                  <a:lnTo>
                    <a:pt x="144" y="14"/>
                  </a:lnTo>
                  <a:lnTo>
                    <a:pt x="163" y="7"/>
                  </a:lnTo>
                  <a:lnTo>
                    <a:pt x="183" y="0"/>
                  </a:lnTo>
                  <a:lnTo>
                    <a:pt x="204" y="0"/>
                  </a:lnTo>
                  <a:lnTo>
                    <a:pt x="228" y="3"/>
                  </a:lnTo>
                  <a:lnTo>
                    <a:pt x="249" y="7"/>
                  </a:lnTo>
                  <a:lnTo>
                    <a:pt x="271" y="17"/>
                  </a:lnTo>
                  <a:lnTo>
                    <a:pt x="289" y="30"/>
                  </a:lnTo>
                  <a:lnTo>
                    <a:pt x="306" y="47"/>
                  </a:lnTo>
                  <a:lnTo>
                    <a:pt x="314" y="57"/>
                  </a:lnTo>
                  <a:lnTo>
                    <a:pt x="321" y="71"/>
                  </a:lnTo>
                  <a:lnTo>
                    <a:pt x="328" y="81"/>
                  </a:lnTo>
                  <a:lnTo>
                    <a:pt x="334" y="94"/>
                  </a:lnTo>
                  <a:lnTo>
                    <a:pt x="340" y="108"/>
                  </a:lnTo>
                  <a:lnTo>
                    <a:pt x="346" y="125"/>
                  </a:lnTo>
                  <a:lnTo>
                    <a:pt x="356" y="158"/>
                  </a:lnTo>
                  <a:lnTo>
                    <a:pt x="366" y="192"/>
                  </a:lnTo>
                  <a:lnTo>
                    <a:pt x="370" y="209"/>
                  </a:lnTo>
                  <a:lnTo>
                    <a:pt x="374" y="226"/>
                  </a:lnTo>
                  <a:lnTo>
                    <a:pt x="377" y="246"/>
                  </a:lnTo>
                  <a:lnTo>
                    <a:pt x="380" y="266"/>
                  </a:lnTo>
                  <a:lnTo>
                    <a:pt x="382" y="283"/>
                  </a:lnTo>
                  <a:lnTo>
                    <a:pt x="385" y="303"/>
                  </a:lnTo>
                  <a:lnTo>
                    <a:pt x="387" y="323"/>
                  </a:lnTo>
                  <a:lnTo>
                    <a:pt x="388" y="347"/>
                  </a:lnTo>
                  <a:lnTo>
                    <a:pt x="389" y="367"/>
                  </a:lnTo>
                  <a:lnTo>
                    <a:pt x="390" y="387"/>
                  </a:lnTo>
                  <a:lnTo>
                    <a:pt x="391" y="411"/>
                  </a:lnTo>
                  <a:lnTo>
                    <a:pt x="391" y="435"/>
                  </a:lnTo>
                  <a:lnTo>
                    <a:pt x="391" y="461"/>
                  </a:lnTo>
                  <a:lnTo>
                    <a:pt x="390" y="488"/>
                  </a:lnTo>
                  <a:lnTo>
                    <a:pt x="388" y="512"/>
                  </a:lnTo>
                  <a:lnTo>
                    <a:pt x="387" y="539"/>
                  </a:lnTo>
                  <a:lnTo>
                    <a:pt x="384" y="562"/>
                  </a:lnTo>
                  <a:lnTo>
                    <a:pt x="381" y="586"/>
                  </a:lnTo>
                  <a:lnTo>
                    <a:pt x="377" y="610"/>
                  </a:lnTo>
                  <a:lnTo>
                    <a:pt x="373" y="633"/>
                  </a:lnTo>
                  <a:lnTo>
                    <a:pt x="368" y="657"/>
                  </a:lnTo>
                  <a:lnTo>
                    <a:pt x="363" y="677"/>
                  </a:lnTo>
                  <a:lnTo>
                    <a:pt x="356" y="697"/>
                  </a:lnTo>
                  <a:lnTo>
                    <a:pt x="350" y="717"/>
                  </a:lnTo>
                  <a:lnTo>
                    <a:pt x="343" y="734"/>
                  </a:lnTo>
                  <a:lnTo>
                    <a:pt x="336" y="751"/>
                  </a:lnTo>
                  <a:lnTo>
                    <a:pt x="328" y="771"/>
                  </a:lnTo>
                  <a:lnTo>
                    <a:pt x="319" y="788"/>
                  </a:lnTo>
                  <a:lnTo>
                    <a:pt x="326" y="795"/>
                  </a:lnTo>
                  <a:lnTo>
                    <a:pt x="332" y="798"/>
                  </a:lnTo>
                  <a:lnTo>
                    <a:pt x="339" y="805"/>
                  </a:lnTo>
                  <a:lnTo>
                    <a:pt x="344" y="812"/>
                  </a:lnTo>
                  <a:lnTo>
                    <a:pt x="350" y="818"/>
                  </a:lnTo>
                  <a:lnTo>
                    <a:pt x="355" y="829"/>
                  </a:lnTo>
                  <a:lnTo>
                    <a:pt x="360" y="835"/>
                  </a:lnTo>
                  <a:lnTo>
                    <a:pt x="364" y="842"/>
                  </a:lnTo>
                  <a:lnTo>
                    <a:pt x="370" y="855"/>
                  </a:lnTo>
                  <a:lnTo>
                    <a:pt x="376" y="872"/>
                  </a:lnTo>
                  <a:lnTo>
                    <a:pt x="381" y="886"/>
                  </a:lnTo>
                  <a:lnTo>
                    <a:pt x="387" y="903"/>
                  </a:lnTo>
                  <a:lnTo>
                    <a:pt x="391" y="919"/>
                  </a:lnTo>
                  <a:lnTo>
                    <a:pt x="396" y="940"/>
                  </a:lnTo>
                  <a:lnTo>
                    <a:pt x="399" y="960"/>
                  </a:lnTo>
                  <a:lnTo>
                    <a:pt x="403" y="980"/>
                  </a:lnTo>
                  <a:lnTo>
                    <a:pt x="406" y="1004"/>
                  </a:lnTo>
                  <a:lnTo>
                    <a:pt x="409" y="1024"/>
                  </a:lnTo>
                  <a:lnTo>
                    <a:pt x="411" y="1047"/>
                  </a:lnTo>
                  <a:lnTo>
                    <a:pt x="413" y="1074"/>
                  </a:lnTo>
                  <a:lnTo>
                    <a:pt x="415" y="1098"/>
                  </a:lnTo>
                  <a:lnTo>
                    <a:pt x="416" y="1125"/>
                  </a:lnTo>
                  <a:lnTo>
                    <a:pt x="417" y="1155"/>
                  </a:lnTo>
                  <a:lnTo>
                    <a:pt x="417" y="1182"/>
                  </a:lnTo>
                  <a:lnTo>
                    <a:pt x="417" y="1219"/>
                  </a:lnTo>
                  <a:lnTo>
                    <a:pt x="416" y="1256"/>
                  </a:lnTo>
                  <a:lnTo>
                    <a:pt x="414" y="1290"/>
                  </a:lnTo>
                  <a:lnTo>
                    <a:pt x="411" y="1327"/>
                  </a:lnTo>
                  <a:lnTo>
                    <a:pt x="408" y="1361"/>
                  </a:lnTo>
                  <a:lnTo>
                    <a:pt x="404" y="1398"/>
                  </a:lnTo>
                  <a:lnTo>
                    <a:pt x="399" y="1431"/>
                  </a:lnTo>
                  <a:lnTo>
                    <a:pt x="394" y="1465"/>
                  </a:lnTo>
                  <a:lnTo>
                    <a:pt x="388" y="1499"/>
                  </a:lnTo>
                  <a:lnTo>
                    <a:pt x="381" y="1529"/>
                  </a:lnTo>
                  <a:lnTo>
                    <a:pt x="374" y="1556"/>
                  </a:lnTo>
                  <a:lnTo>
                    <a:pt x="366" y="1583"/>
                  </a:lnTo>
                  <a:lnTo>
                    <a:pt x="357" y="1610"/>
                  </a:lnTo>
                  <a:lnTo>
                    <a:pt x="347" y="1630"/>
                  </a:lnTo>
                  <a:lnTo>
                    <a:pt x="338" y="1650"/>
                  </a:lnTo>
                  <a:lnTo>
                    <a:pt x="327" y="1670"/>
                  </a:lnTo>
                  <a:lnTo>
                    <a:pt x="316" y="1687"/>
                  </a:lnTo>
                  <a:lnTo>
                    <a:pt x="304" y="1704"/>
                  </a:lnTo>
                  <a:lnTo>
                    <a:pt x="291" y="1718"/>
                  </a:lnTo>
                  <a:lnTo>
                    <a:pt x="278" y="1728"/>
                  </a:lnTo>
                  <a:lnTo>
                    <a:pt x="262" y="1734"/>
                  </a:lnTo>
                  <a:lnTo>
                    <a:pt x="247" y="1741"/>
                  </a:lnTo>
                  <a:lnTo>
                    <a:pt x="230" y="1745"/>
                  </a:lnTo>
                  <a:lnTo>
                    <a:pt x="213" y="1745"/>
                  </a:lnTo>
                  <a:lnTo>
                    <a:pt x="197" y="1745"/>
                  </a:lnTo>
                  <a:lnTo>
                    <a:pt x="181" y="1741"/>
                  </a:lnTo>
                  <a:lnTo>
                    <a:pt x="165" y="1738"/>
                  </a:lnTo>
                  <a:lnTo>
                    <a:pt x="151" y="1731"/>
                  </a:lnTo>
                  <a:lnTo>
                    <a:pt x="138" y="1724"/>
                  </a:lnTo>
                  <a:lnTo>
                    <a:pt x="126" y="1714"/>
                  </a:lnTo>
                  <a:lnTo>
                    <a:pt x="115" y="1704"/>
                  </a:lnTo>
                  <a:lnTo>
                    <a:pt x="105" y="1691"/>
                  </a:lnTo>
                  <a:lnTo>
                    <a:pt x="95" y="1677"/>
                  </a:lnTo>
                  <a:lnTo>
                    <a:pt x="86" y="1660"/>
                  </a:lnTo>
                  <a:lnTo>
                    <a:pt x="77" y="1644"/>
                  </a:lnTo>
                  <a:lnTo>
                    <a:pt x="68" y="1623"/>
                  </a:lnTo>
                  <a:lnTo>
                    <a:pt x="60" y="1603"/>
                  </a:lnTo>
                  <a:lnTo>
                    <a:pt x="53" y="1583"/>
                  </a:lnTo>
                  <a:lnTo>
                    <a:pt x="46" y="1559"/>
                  </a:lnTo>
                  <a:lnTo>
                    <a:pt x="39" y="1532"/>
                  </a:lnTo>
                  <a:lnTo>
                    <a:pt x="33" y="1505"/>
                  </a:lnTo>
                  <a:lnTo>
                    <a:pt x="27" y="1475"/>
                  </a:lnTo>
                  <a:lnTo>
                    <a:pt x="22" y="1448"/>
                  </a:lnTo>
                  <a:lnTo>
                    <a:pt x="17" y="1415"/>
                  </a:lnTo>
                  <a:lnTo>
                    <a:pt x="12" y="1381"/>
                  </a:lnTo>
                  <a:lnTo>
                    <a:pt x="8" y="1347"/>
                  </a:lnTo>
                  <a:lnTo>
                    <a:pt x="4" y="1310"/>
                  </a:lnTo>
                  <a:lnTo>
                    <a:pt x="0" y="1270"/>
                  </a:lnTo>
                  <a:lnTo>
                    <a:pt x="140" y="1209"/>
                  </a:lnTo>
                  <a:lnTo>
                    <a:pt x="142" y="1243"/>
                  </a:lnTo>
                  <a:lnTo>
                    <a:pt x="144" y="1273"/>
                  </a:lnTo>
                  <a:lnTo>
                    <a:pt x="147" y="1303"/>
                  </a:lnTo>
                  <a:lnTo>
                    <a:pt x="150" y="1327"/>
                  </a:lnTo>
                  <a:lnTo>
                    <a:pt x="154" y="1351"/>
                  </a:lnTo>
                  <a:lnTo>
                    <a:pt x="157" y="1371"/>
                  </a:lnTo>
                  <a:lnTo>
                    <a:pt x="161" y="1388"/>
                  </a:lnTo>
                  <a:lnTo>
                    <a:pt x="163" y="1398"/>
                  </a:lnTo>
                  <a:lnTo>
                    <a:pt x="165" y="1404"/>
                  </a:lnTo>
                  <a:lnTo>
                    <a:pt x="167" y="1411"/>
                  </a:lnTo>
                  <a:lnTo>
                    <a:pt x="169" y="1418"/>
                  </a:lnTo>
                  <a:lnTo>
                    <a:pt x="173" y="1425"/>
                  </a:lnTo>
                  <a:lnTo>
                    <a:pt x="175" y="1428"/>
                  </a:lnTo>
                  <a:lnTo>
                    <a:pt x="177" y="1435"/>
                  </a:lnTo>
                  <a:lnTo>
                    <a:pt x="180" y="1438"/>
                  </a:lnTo>
                  <a:lnTo>
                    <a:pt x="183" y="1441"/>
                  </a:lnTo>
                  <a:lnTo>
                    <a:pt x="185" y="1445"/>
                  </a:lnTo>
                  <a:lnTo>
                    <a:pt x="191" y="1452"/>
                  </a:lnTo>
                  <a:lnTo>
                    <a:pt x="197" y="1455"/>
                  </a:lnTo>
                  <a:lnTo>
                    <a:pt x="203" y="1458"/>
                  </a:lnTo>
                  <a:lnTo>
                    <a:pt x="210" y="1458"/>
                  </a:lnTo>
                  <a:lnTo>
                    <a:pt x="217" y="1458"/>
                  </a:lnTo>
                  <a:lnTo>
                    <a:pt x="220" y="1455"/>
                  </a:lnTo>
                  <a:lnTo>
                    <a:pt x="224" y="1455"/>
                  </a:lnTo>
                  <a:lnTo>
                    <a:pt x="227" y="1452"/>
                  </a:lnTo>
                  <a:lnTo>
                    <a:pt x="230" y="1448"/>
                  </a:lnTo>
                  <a:lnTo>
                    <a:pt x="233" y="1445"/>
                  </a:lnTo>
                  <a:lnTo>
                    <a:pt x="236" y="1441"/>
                  </a:lnTo>
                  <a:lnTo>
                    <a:pt x="238" y="1438"/>
                  </a:lnTo>
                  <a:lnTo>
                    <a:pt x="241" y="1431"/>
                  </a:lnTo>
                  <a:lnTo>
                    <a:pt x="244" y="1425"/>
                  </a:lnTo>
                  <a:lnTo>
                    <a:pt x="246" y="1421"/>
                  </a:lnTo>
                  <a:lnTo>
                    <a:pt x="251" y="1408"/>
                  </a:lnTo>
                  <a:lnTo>
                    <a:pt x="256" y="1391"/>
                  </a:lnTo>
                  <a:lnTo>
                    <a:pt x="258" y="1381"/>
                  </a:lnTo>
                  <a:lnTo>
                    <a:pt x="260" y="1374"/>
                  </a:lnTo>
                  <a:lnTo>
                    <a:pt x="262" y="1364"/>
                  </a:lnTo>
                  <a:lnTo>
                    <a:pt x="264" y="1354"/>
                  </a:lnTo>
                  <a:lnTo>
                    <a:pt x="268" y="1334"/>
                  </a:lnTo>
                  <a:lnTo>
                    <a:pt x="271" y="1310"/>
                  </a:lnTo>
                  <a:lnTo>
                    <a:pt x="273" y="1287"/>
                  </a:lnTo>
                  <a:lnTo>
                    <a:pt x="275" y="1260"/>
                  </a:lnTo>
                  <a:lnTo>
                    <a:pt x="276" y="1233"/>
                  </a:lnTo>
                  <a:lnTo>
                    <a:pt x="276" y="1206"/>
                  </a:lnTo>
                  <a:lnTo>
                    <a:pt x="276" y="1179"/>
                  </a:lnTo>
                  <a:lnTo>
                    <a:pt x="275" y="1152"/>
                  </a:lnTo>
                  <a:lnTo>
                    <a:pt x="273" y="1125"/>
                  </a:lnTo>
                  <a:lnTo>
                    <a:pt x="272" y="1101"/>
                  </a:lnTo>
                  <a:lnTo>
                    <a:pt x="269" y="1081"/>
                  </a:lnTo>
                  <a:lnTo>
                    <a:pt x="267" y="1071"/>
                  </a:lnTo>
                  <a:lnTo>
                    <a:pt x="266" y="1061"/>
                  </a:lnTo>
                  <a:lnTo>
                    <a:pt x="263" y="1051"/>
                  </a:lnTo>
                  <a:lnTo>
                    <a:pt x="261" y="1041"/>
                  </a:lnTo>
                  <a:lnTo>
                    <a:pt x="259" y="1031"/>
                  </a:lnTo>
                  <a:lnTo>
                    <a:pt x="257" y="1024"/>
                  </a:lnTo>
                  <a:lnTo>
                    <a:pt x="255" y="1017"/>
                  </a:lnTo>
                  <a:lnTo>
                    <a:pt x="252" y="1007"/>
                  </a:lnTo>
                  <a:lnTo>
                    <a:pt x="250" y="1000"/>
                  </a:lnTo>
                  <a:lnTo>
                    <a:pt x="247" y="997"/>
                  </a:lnTo>
                  <a:lnTo>
                    <a:pt x="245" y="990"/>
                  </a:lnTo>
                  <a:lnTo>
                    <a:pt x="242" y="983"/>
                  </a:lnTo>
                  <a:lnTo>
                    <a:pt x="239" y="980"/>
                  </a:lnTo>
                  <a:lnTo>
                    <a:pt x="236" y="977"/>
                  </a:lnTo>
                  <a:lnTo>
                    <a:pt x="233" y="973"/>
                  </a:lnTo>
                  <a:lnTo>
                    <a:pt x="230" y="970"/>
                  </a:lnTo>
                  <a:lnTo>
                    <a:pt x="223" y="963"/>
                  </a:lnTo>
                  <a:lnTo>
                    <a:pt x="216" y="960"/>
                  </a:lnTo>
                  <a:lnTo>
                    <a:pt x="209" y="960"/>
                  </a:lnTo>
                  <a:lnTo>
                    <a:pt x="205" y="960"/>
                  </a:lnTo>
                  <a:lnTo>
                    <a:pt x="200" y="963"/>
                  </a:lnTo>
                  <a:lnTo>
                    <a:pt x="195" y="963"/>
                  </a:lnTo>
                  <a:lnTo>
                    <a:pt x="190" y="967"/>
                  </a:lnTo>
                  <a:lnTo>
                    <a:pt x="178" y="977"/>
                  </a:lnTo>
                  <a:lnTo>
                    <a:pt x="163" y="987"/>
                  </a:lnTo>
                  <a:lnTo>
                    <a:pt x="171" y="653"/>
                  </a:lnTo>
                  <a:lnTo>
                    <a:pt x="182" y="657"/>
                  </a:lnTo>
                  <a:lnTo>
                    <a:pt x="186" y="660"/>
                  </a:lnTo>
                  <a:lnTo>
                    <a:pt x="187" y="660"/>
                  </a:lnTo>
                  <a:lnTo>
                    <a:pt x="189" y="660"/>
                  </a:lnTo>
                  <a:lnTo>
                    <a:pt x="196" y="660"/>
                  </a:lnTo>
                  <a:lnTo>
                    <a:pt x="202" y="657"/>
                  </a:lnTo>
                  <a:lnTo>
                    <a:pt x="208" y="650"/>
                  </a:lnTo>
                  <a:lnTo>
                    <a:pt x="211" y="650"/>
                  </a:lnTo>
                  <a:lnTo>
                    <a:pt x="214" y="647"/>
                  </a:lnTo>
                  <a:lnTo>
                    <a:pt x="217" y="640"/>
                  </a:lnTo>
                  <a:lnTo>
                    <a:pt x="219" y="637"/>
                  </a:lnTo>
                  <a:lnTo>
                    <a:pt x="222" y="630"/>
                  </a:lnTo>
                  <a:lnTo>
                    <a:pt x="224" y="626"/>
                  </a:lnTo>
                  <a:lnTo>
                    <a:pt x="227" y="620"/>
                  </a:lnTo>
                  <a:lnTo>
                    <a:pt x="229" y="613"/>
                  </a:lnTo>
                  <a:lnTo>
                    <a:pt x="234" y="600"/>
                  </a:lnTo>
                  <a:lnTo>
                    <a:pt x="238" y="583"/>
                  </a:lnTo>
                  <a:lnTo>
                    <a:pt x="242" y="569"/>
                  </a:lnTo>
                  <a:lnTo>
                    <a:pt x="245" y="552"/>
                  </a:lnTo>
                  <a:lnTo>
                    <a:pt x="246" y="546"/>
                  </a:lnTo>
                  <a:lnTo>
                    <a:pt x="248" y="536"/>
                  </a:lnTo>
                  <a:lnTo>
                    <a:pt x="249" y="525"/>
                  </a:lnTo>
                  <a:lnTo>
                    <a:pt x="249" y="519"/>
                  </a:lnTo>
                  <a:lnTo>
                    <a:pt x="250" y="509"/>
                  </a:lnTo>
                  <a:lnTo>
                    <a:pt x="251" y="499"/>
                  </a:lnTo>
                  <a:lnTo>
                    <a:pt x="251" y="492"/>
                  </a:lnTo>
                  <a:lnTo>
                    <a:pt x="252" y="482"/>
                  </a:lnTo>
                  <a:lnTo>
                    <a:pt x="252" y="461"/>
                  </a:lnTo>
                  <a:lnTo>
                    <a:pt x="252" y="441"/>
                  </a:lnTo>
                  <a:lnTo>
                    <a:pt x="251" y="424"/>
                  </a:lnTo>
                  <a:lnTo>
                    <a:pt x="250" y="408"/>
                  </a:lnTo>
                  <a:lnTo>
                    <a:pt x="249" y="397"/>
                  </a:lnTo>
                  <a:lnTo>
                    <a:pt x="248" y="391"/>
                  </a:lnTo>
                  <a:lnTo>
                    <a:pt x="247" y="384"/>
                  </a:lnTo>
                  <a:lnTo>
                    <a:pt x="246" y="374"/>
                  </a:lnTo>
                  <a:lnTo>
                    <a:pt x="245" y="367"/>
                  </a:lnTo>
                  <a:lnTo>
                    <a:pt x="244" y="360"/>
                  </a:lnTo>
                  <a:lnTo>
                    <a:pt x="243" y="354"/>
                  </a:lnTo>
                  <a:lnTo>
                    <a:pt x="241" y="350"/>
                  </a:lnTo>
                  <a:lnTo>
                    <a:pt x="238" y="337"/>
                  </a:lnTo>
                  <a:lnTo>
                    <a:pt x="234" y="327"/>
                  </a:lnTo>
                  <a:lnTo>
                    <a:pt x="233" y="320"/>
                  </a:lnTo>
                  <a:lnTo>
                    <a:pt x="231" y="317"/>
                  </a:lnTo>
                  <a:lnTo>
                    <a:pt x="229" y="313"/>
                  </a:lnTo>
                  <a:lnTo>
                    <a:pt x="227" y="310"/>
                  </a:lnTo>
                  <a:lnTo>
                    <a:pt x="224" y="307"/>
                  </a:lnTo>
                  <a:lnTo>
                    <a:pt x="222" y="303"/>
                  </a:lnTo>
                  <a:lnTo>
                    <a:pt x="220" y="300"/>
                  </a:lnTo>
                  <a:lnTo>
                    <a:pt x="217" y="296"/>
                  </a:lnTo>
                  <a:lnTo>
                    <a:pt x="212" y="293"/>
                  </a:lnTo>
                  <a:lnTo>
                    <a:pt x="207" y="290"/>
                  </a:lnTo>
                  <a:lnTo>
                    <a:pt x="201" y="290"/>
                  </a:lnTo>
                  <a:lnTo>
                    <a:pt x="195" y="290"/>
                  </a:lnTo>
                  <a:lnTo>
                    <a:pt x="189" y="293"/>
                  </a:lnTo>
                  <a:lnTo>
                    <a:pt x="184" y="296"/>
                  </a:lnTo>
                  <a:lnTo>
                    <a:pt x="181" y="300"/>
                  </a:lnTo>
                  <a:lnTo>
                    <a:pt x="178" y="303"/>
                  </a:lnTo>
                  <a:lnTo>
                    <a:pt x="176" y="307"/>
                  </a:lnTo>
                  <a:lnTo>
                    <a:pt x="174" y="310"/>
                  </a:lnTo>
                  <a:lnTo>
                    <a:pt x="171" y="313"/>
                  </a:lnTo>
                  <a:lnTo>
                    <a:pt x="168" y="317"/>
                  </a:lnTo>
                  <a:lnTo>
                    <a:pt x="166" y="323"/>
                  </a:lnTo>
                  <a:lnTo>
                    <a:pt x="164" y="327"/>
                  </a:lnTo>
                  <a:lnTo>
                    <a:pt x="162" y="333"/>
                  </a:lnTo>
                  <a:lnTo>
                    <a:pt x="160" y="340"/>
                  </a:lnTo>
                  <a:lnTo>
                    <a:pt x="158" y="347"/>
                  </a:lnTo>
                  <a:lnTo>
                    <a:pt x="156" y="354"/>
                  </a:lnTo>
                  <a:lnTo>
                    <a:pt x="155" y="360"/>
                  </a:lnTo>
                  <a:lnTo>
                    <a:pt x="153" y="371"/>
                  </a:lnTo>
                  <a:lnTo>
                    <a:pt x="150" y="387"/>
                  </a:lnTo>
                  <a:lnTo>
                    <a:pt x="147" y="408"/>
                  </a:lnTo>
                  <a:lnTo>
                    <a:pt x="145" y="431"/>
                  </a:lnTo>
                  <a:lnTo>
                    <a:pt x="143" y="458"/>
                  </a:lnTo>
                  <a:lnTo>
                    <a:pt x="141" y="485"/>
                  </a:lnTo>
                  <a:lnTo>
                    <a:pt x="139" y="515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38" name="Freeform 12"/>
            <p:cNvSpPr>
              <a:spLocks noChangeArrowheads="1"/>
            </p:cNvSpPr>
            <p:nvPr/>
          </p:nvSpPr>
          <p:spPr bwMode="auto">
            <a:xfrm>
              <a:off x="2362" y="76"/>
              <a:ext cx="103" cy="316"/>
            </a:xfrm>
            <a:custGeom>
              <a:avLst/>
              <a:gdLst>
                <a:gd name="T0" fmla="*/ 35 w 459"/>
                <a:gd name="T1" fmla="*/ 219 h 1746"/>
                <a:gd name="T2" fmla="*/ 38 w 459"/>
                <a:gd name="T3" fmla="*/ 238 h 1746"/>
                <a:gd name="T4" fmla="*/ 42 w 459"/>
                <a:gd name="T5" fmla="*/ 247 h 1746"/>
                <a:gd name="T6" fmla="*/ 46 w 459"/>
                <a:gd name="T7" fmla="*/ 254 h 1746"/>
                <a:gd name="T8" fmla="*/ 55 w 459"/>
                <a:gd name="T9" fmla="*/ 256 h 1746"/>
                <a:gd name="T10" fmla="*/ 62 w 459"/>
                <a:gd name="T11" fmla="*/ 252 h 1746"/>
                <a:gd name="T12" fmla="*/ 65 w 459"/>
                <a:gd name="T13" fmla="*/ 246 h 1746"/>
                <a:gd name="T14" fmla="*/ 68 w 459"/>
                <a:gd name="T15" fmla="*/ 236 h 1746"/>
                <a:gd name="T16" fmla="*/ 68 w 459"/>
                <a:gd name="T17" fmla="*/ 229 h 1746"/>
                <a:gd name="T18" fmla="*/ 69 w 459"/>
                <a:gd name="T19" fmla="*/ 221 h 1746"/>
                <a:gd name="T20" fmla="*/ 68 w 459"/>
                <a:gd name="T21" fmla="*/ 215 h 1746"/>
                <a:gd name="T22" fmla="*/ 65 w 459"/>
                <a:gd name="T23" fmla="*/ 203 h 1746"/>
                <a:gd name="T24" fmla="*/ 61 w 459"/>
                <a:gd name="T25" fmla="*/ 196 h 1746"/>
                <a:gd name="T26" fmla="*/ 42 w 459"/>
                <a:gd name="T27" fmla="*/ 182 h 1746"/>
                <a:gd name="T28" fmla="*/ 20 w 459"/>
                <a:gd name="T29" fmla="*/ 159 h 1746"/>
                <a:gd name="T30" fmla="*/ 11 w 459"/>
                <a:gd name="T31" fmla="*/ 139 h 1746"/>
                <a:gd name="T32" fmla="*/ 7 w 459"/>
                <a:gd name="T33" fmla="*/ 122 h 1746"/>
                <a:gd name="T34" fmla="*/ 5 w 459"/>
                <a:gd name="T35" fmla="*/ 102 h 1746"/>
                <a:gd name="T36" fmla="*/ 5 w 459"/>
                <a:gd name="T37" fmla="*/ 73 h 1746"/>
                <a:gd name="T38" fmla="*/ 9 w 459"/>
                <a:gd name="T39" fmla="*/ 45 h 1746"/>
                <a:gd name="T40" fmla="*/ 18 w 459"/>
                <a:gd name="T41" fmla="*/ 23 h 1746"/>
                <a:gd name="T42" fmla="*/ 30 w 459"/>
                <a:gd name="T43" fmla="*/ 7 h 1746"/>
                <a:gd name="T44" fmla="*/ 48 w 459"/>
                <a:gd name="T45" fmla="*/ 0 h 1746"/>
                <a:gd name="T46" fmla="*/ 72 w 459"/>
                <a:gd name="T47" fmla="*/ 5 h 1746"/>
                <a:gd name="T48" fmla="*/ 84 w 459"/>
                <a:gd name="T49" fmla="*/ 20 h 1746"/>
                <a:gd name="T50" fmla="*/ 90 w 459"/>
                <a:gd name="T51" fmla="*/ 34 h 1746"/>
                <a:gd name="T52" fmla="*/ 96 w 459"/>
                <a:gd name="T53" fmla="*/ 54 h 1746"/>
                <a:gd name="T54" fmla="*/ 66 w 459"/>
                <a:gd name="T55" fmla="*/ 96 h 1746"/>
                <a:gd name="T56" fmla="*/ 63 w 459"/>
                <a:gd name="T57" fmla="*/ 74 h 1746"/>
                <a:gd name="T58" fmla="*/ 61 w 459"/>
                <a:gd name="T59" fmla="*/ 67 h 1746"/>
                <a:gd name="T60" fmla="*/ 58 w 459"/>
                <a:gd name="T61" fmla="*/ 62 h 1746"/>
                <a:gd name="T62" fmla="*/ 51 w 459"/>
                <a:gd name="T63" fmla="*/ 57 h 1746"/>
                <a:gd name="T64" fmla="*/ 44 w 459"/>
                <a:gd name="T65" fmla="*/ 58 h 1746"/>
                <a:gd name="T66" fmla="*/ 40 w 459"/>
                <a:gd name="T67" fmla="*/ 63 h 1746"/>
                <a:gd name="T68" fmla="*/ 38 w 459"/>
                <a:gd name="T69" fmla="*/ 68 h 1746"/>
                <a:gd name="T70" fmla="*/ 37 w 459"/>
                <a:gd name="T71" fmla="*/ 73 h 1746"/>
                <a:gd name="T72" fmla="*/ 37 w 459"/>
                <a:gd name="T73" fmla="*/ 79 h 1746"/>
                <a:gd name="T74" fmla="*/ 37 w 459"/>
                <a:gd name="T75" fmla="*/ 84 h 1746"/>
                <a:gd name="T76" fmla="*/ 38 w 459"/>
                <a:gd name="T77" fmla="*/ 88 h 1746"/>
                <a:gd name="T78" fmla="*/ 39 w 459"/>
                <a:gd name="T79" fmla="*/ 94 h 1746"/>
                <a:gd name="T80" fmla="*/ 42 w 459"/>
                <a:gd name="T81" fmla="*/ 98 h 1746"/>
                <a:gd name="T82" fmla="*/ 62 w 459"/>
                <a:gd name="T83" fmla="*/ 111 h 1746"/>
                <a:gd name="T84" fmla="*/ 84 w 459"/>
                <a:gd name="T85" fmla="*/ 132 h 1746"/>
                <a:gd name="T86" fmla="*/ 94 w 459"/>
                <a:gd name="T87" fmla="*/ 152 h 1746"/>
                <a:gd name="T88" fmla="*/ 100 w 459"/>
                <a:gd name="T89" fmla="*/ 176 h 1746"/>
                <a:gd name="T90" fmla="*/ 103 w 459"/>
                <a:gd name="T91" fmla="*/ 205 h 1746"/>
                <a:gd name="T92" fmla="*/ 101 w 459"/>
                <a:gd name="T93" fmla="*/ 240 h 1746"/>
                <a:gd name="T94" fmla="*/ 95 w 459"/>
                <a:gd name="T95" fmla="*/ 271 h 1746"/>
                <a:gd name="T96" fmla="*/ 85 w 459"/>
                <a:gd name="T97" fmla="*/ 296 h 1746"/>
                <a:gd name="T98" fmla="*/ 71 w 459"/>
                <a:gd name="T99" fmla="*/ 311 h 1746"/>
                <a:gd name="T100" fmla="*/ 53 w 459"/>
                <a:gd name="T101" fmla="*/ 316 h 1746"/>
                <a:gd name="T102" fmla="*/ 26 w 459"/>
                <a:gd name="T103" fmla="*/ 307 h 1746"/>
                <a:gd name="T104" fmla="*/ 16 w 459"/>
                <a:gd name="T105" fmla="*/ 293 h 1746"/>
                <a:gd name="T106" fmla="*/ 6 w 459"/>
                <a:gd name="T107" fmla="*/ 261 h 1746"/>
                <a:gd name="T108" fmla="*/ 0 w 459"/>
                <a:gd name="T109" fmla="*/ 210 h 174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9"/>
                <a:gd name="T166" fmla="*/ 0 h 1746"/>
                <a:gd name="T167" fmla="*/ 459 w 459"/>
                <a:gd name="T168" fmla="*/ 1746 h 174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9" h="1746">
                  <a:moveTo>
                    <a:pt x="0" y="1159"/>
                  </a:moveTo>
                  <a:lnTo>
                    <a:pt x="149" y="1128"/>
                  </a:lnTo>
                  <a:lnTo>
                    <a:pt x="150" y="1159"/>
                  </a:lnTo>
                  <a:lnTo>
                    <a:pt x="152" y="1186"/>
                  </a:lnTo>
                  <a:lnTo>
                    <a:pt x="154" y="1212"/>
                  </a:lnTo>
                  <a:lnTo>
                    <a:pt x="156" y="1236"/>
                  </a:lnTo>
                  <a:lnTo>
                    <a:pt x="159" y="1256"/>
                  </a:lnTo>
                  <a:lnTo>
                    <a:pt x="162" y="1276"/>
                  </a:lnTo>
                  <a:lnTo>
                    <a:pt x="165" y="1297"/>
                  </a:lnTo>
                  <a:lnTo>
                    <a:pt x="168" y="1313"/>
                  </a:lnTo>
                  <a:lnTo>
                    <a:pt x="171" y="1327"/>
                  </a:lnTo>
                  <a:lnTo>
                    <a:pt x="174" y="1337"/>
                  </a:lnTo>
                  <a:lnTo>
                    <a:pt x="178" y="1347"/>
                  </a:lnTo>
                  <a:lnTo>
                    <a:pt x="181" y="1357"/>
                  </a:lnTo>
                  <a:lnTo>
                    <a:pt x="185" y="1367"/>
                  </a:lnTo>
                  <a:lnTo>
                    <a:pt x="189" y="1374"/>
                  </a:lnTo>
                  <a:lnTo>
                    <a:pt x="193" y="1384"/>
                  </a:lnTo>
                  <a:lnTo>
                    <a:pt x="197" y="1391"/>
                  </a:lnTo>
                  <a:lnTo>
                    <a:pt x="201" y="1394"/>
                  </a:lnTo>
                  <a:lnTo>
                    <a:pt x="206" y="1401"/>
                  </a:lnTo>
                  <a:lnTo>
                    <a:pt x="211" y="1404"/>
                  </a:lnTo>
                  <a:lnTo>
                    <a:pt x="215" y="1408"/>
                  </a:lnTo>
                  <a:lnTo>
                    <a:pt x="226" y="1415"/>
                  </a:lnTo>
                  <a:lnTo>
                    <a:pt x="237" y="1415"/>
                  </a:lnTo>
                  <a:lnTo>
                    <a:pt x="245" y="1415"/>
                  </a:lnTo>
                  <a:lnTo>
                    <a:pt x="253" y="1411"/>
                  </a:lnTo>
                  <a:lnTo>
                    <a:pt x="260" y="1408"/>
                  </a:lnTo>
                  <a:lnTo>
                    <a:pt x="266" y="1401"/>
                  </a:lnTo>
                  <a:lnTo>
                    <a:pt x="272" y="1394"/>
                  </a:lnTo>
                  <a:lnTo>
                    <a:pt x="275" y="1391"/>
                  </a:lnTo>
                  <a:lnTo>
                    <a:pt x="278" y="1384"/>
                  </a:lnTo>
                  <a:lnTo>
                    <a:pt x="281" y="1381"/>
                  </a:lnTo>
                  <a:lnTo>
                    <a:pt x="283" y="1374"/>
                  </a:lnTo>
                  <a:lnTo>
                    <a:pt x="286" y="1367"/>
                  </a:lnTo>
                  <a:lnTo>
                    <a:pt x="288" y="1361"/>
                  </a:lnTo>
                  <a:lnTo>
                    <a:pt x="292" y="1347"/>
                  </a:lnTo>
                  <a:lnTo>
                    <a:pt x="296" y="1334"/>
                  </a:lnTo>
                  <a:lnTo>
                    <a:pt x="299" y="1317"/>
                  </a:lnTo>
                  <a:lnTo>
                    <a:pt x="300" y="1310"/>
                  </a:lnTo>
                  <a:lnTo>
                    <a:pt x="302" y="1303"/>
                  </a:lnTo>
                  <a:lnTo>
                    <a:pt x="303" y="1297"/>
                  </a:lnTo>
                  <a:lnTo>
                    <a:pt x="303" y="1290"/>
                  </a:lnTo>
                  <a:lnTo>
                    <a:pt x="304" y="1280"/>
                  </a:lnTo>
                  <a:lnTo>
                    <a:pt x="305" y="1273"/>
                  </a:lnTo>
                  <a:lnTo>
                    <a:pt x="305" y="1266"/>
                  </a:lnTo>
                  <a:lnTo>
                    <a:pt x="306" y="1256"/>
                  </a:lnTo>
                  <a:lnTo>
                    <a:pt x="306" y="1250"/>
                  </a:lnTo>
                  <a:lnTo>
                    <a:pt x="306" y="1239"/>
                  </a:lnTo>
                  <a:lnTo>
                    <a:pt x="306" y="1233"/>
                  </a:lnTo>
                  <a:lnTo>
                    <a:pt x="306" y="1223"/>
                  </a:lnTo>
                  <a:lnTo>
                    <a:pt x="305" y="1216"/>
                  </a:lnTo>
                  <a:lnTo>
                    <a:pt x="305" y="1209"/>
                  </a:lnTo>
                  <a:lnTo>
                    <a:pt x="304" y="1199"/>
                  </a:lnTo>
                  <a:lnTo>
                    <a:pt x="304" y="1192"/>
                  </a:lnTo>
                  <a:lnTo>
                    <a:pt x="303" y="1186"/>
                  </a:lnTo>
                  <a:lnTo>
                    <a:pt x="302" y="1179"/>
                  </a:lnTo>
                  <a:lnTo>
                    <a:pt x="299" y="1162"/>
                  </a:lnTo>
                  <a:lnTo>
                    <a:pt x="296" y="1148"/>
                  </a:lnTo>
                  <a:lnTo>
                    <a:pt x="293" y="1135"/>
                  </a:lnTo>
                  <a:lnTo>
                    <a:pt x="289" y="1122"/>
                  </a:lnTo>
                  <a:lnTo>
                    <a:pt x="287" y="1115"/>
                  </a:lnTo>
                  <a:lnTo>
                    <a:pt x="284" y="1108"/>
                  </a:lnTo>
                  <a:lnTo>
                    <a:pt x="281" y="1101"/>
                  </a:lnTo>
                  <a:lnTo>
                    <a:pt x="278" y="1095"/>
                  </a:lnTo>
                  <a:lnTo>
                    <a:pt x="270" y="1081"/>
                  </a:lnTo>
                  <a:lnTo>
                    <a:pt x="261" y="1071"/>
                  </a:lnTo>
                  <a:lnTo>
                    <a:pt x="251" y="1058"/>
                  </a:lnTo>
                  <a:lnTo>
                    <a:pt x="239" y="1047"/>
                  </a:lnTo>
                  <a:lnTo>
                    <a:pt x="209" y="1024"/>
                  </a:lnTo>
                  <a:lnTo>
                    <a:pt x="185" y="1004"/>
                  </a:lnTo>
                  <a:lnTo>
                    <a:pt x="162" y="983"/>
                  </a:lnTo>
                  <a:lnTo>
                    <a:pt x="141" y="960"/>
                  </a:lnTo>
                  <a:lnTo>
                    <a:pt x="121" y="936"/>
                  </a:lnTo>
                  <a:lnTo>
                    <a:pt x="104" y="909"/>
                  </a:lnTo>
                  <a:lnTo>
                    <a:pt x="89" y="879"/>
                  </a:lnTo>
                  <a:lnTo>
                    <a:pt x="75" y="849"/>
                  </a:lnTo>
                  <a:lnTo>
                    <a:pt x="69" y="835"/>
                  </a:lnTo>
                  <a:lnTo>
                    <a:pt x="64" y="818"/>
                  </a:lnTo>
                  <a:lnTo>
                    <a:pt x="54" y="785"/>
                  </a:lnTo>
                  <a:lnTo>
                    <a:pt x="49" y="768"/>
                  </a:lnTo>
                  <a:lnTo>
                    <a:pt x="45" y="751"/>
                  </a:lnTo>
                  <a:lnTo>
                    <a:pt x="41" y="734"/>
                  </a:lnTo>
                  <a:lnTo>
                    <a:pt x="37" y="714"/>
                  </a:lnTo>
                  <a:lnTo>
                    <a:pt x="34" y="694"/>
                  </a:lnTo>
                  <a:lnTo>
                    <a:pt x="30" y="674"/>
                  </a:lnTo>
                  <a:lnTo>
                    <a:pt x="28" y="653"/>
                  </a:lnTo>
                  <a:lnTo>
                    <a:pt x="25" y="633"/>
                  </a:lnTo>
                  <a:lnTo>
                    <a:pt x="23" y="613"/>
                  </a:lnTo>
                  <a:lnTo>
                    <a:pt x="22" y="589"/>
                  </a:lnTo>
                  <a:lnTo>
                    <a:pt x="21" y="566"/>
                  </a:lnTo>
                  <a:lnTo>
                    <a:pt x="20" y="542"/>
                  </a:lnTo>
                  <a:lnTo>
                    <a:pt x="19" y="495"/>
                  </a:lnTo>
                  <a:lnTo>
                    <a:pt x="19" y="461"/>
                  </a:lnTo>
                  <a:lnTo>
                    <a:pt x="20" y="431"/>
                  </a:lnTo>
                  <a:lnTo>
                    <a:pt x="22" y="401"/>
                  </a:lnTo>
                  <a:lnTo>
                    <a:pt x="24" y="367"/>
                  </a:lnTo>
                  <a:lnTo>
                    <a:pt x="27" y="337"/>
                  </a:lnTo>
                  <a:lnTo>
                    <a:pt x="31" y="307"/>
                  </a:lnTo>
                  <a:lnTo>
                    <a:pt x="37" y="280"/>
                  </a:lnTo>
                  <a:lnTo>
                    <a:pt x="42" y="249"/>
                  </a:lnTo>
                  <a:lnTo>
                    <a:pt x="48" y="222"/>
                  </a:lnTo>
                  <a:lnTo>
                    <a:pt x="55" y="195"/>
                  </a:lnTo>
                  <a:lnTo>
                    <a:pt x="62" y="168"/>
                  </a:lnTo>
                  <a:lnTo>
                    <a:pt x="70" y="145"/>
                  </a:lnTo>
                  <a:lnTo>
                    <a:pt x="79" y="125"/>
                  </a:lnTo>
                  <a:lnTo>
                    <a:pt x="88" y="104"/>
                  </a:lnTo>
                  <a:lnTo>
                    <a:pt x="98" y="84"/>
                  </a:lnTo>
                  <a:lnTo>
                    <a:pt x="109" y="67"/>
                  </a:lnTo>
                  <a:lnTo>
                    <a:pt x="120" y="51"/>
                  </a:lnTo>
                  <a:lnTo>
                    <a:pt x="134" y="37"/>
                  </a:lnTo>
                  <a:lnTo>
                    <a:pt x="148" y="27"/>
                  </a:lnTo>
                  <a:lnTo>
                    <a:pt x="163" y="17"/>
                  </a:lnTo>
                  <a:lnTo>
                    <a:pt x="179" y="10"/>
                  </a:lnTo>
                  <a:lnTo>
                    <a:pt x="196" y="3"/>
                  </a:lnTo>
                  <a:lnTo>
                    <a:pt x="214" y="0"/>
                  </a:lnTo>
                  <a:lnTo>
                    <a:pt x="234" y="0"/>
                  </a:lnTo>
                  <a:lnTo>
                    <a:pt x="257" y="3"/>
                  </a:lnTo>
                  <a:lnTo>
                    <a:pt x="279" y="7"/>
                  </a:lnTo>
                  <a:lnTo>
                    <a:pt x="300" y="17"/>
                  </a:lnTo>
                  <a:lnTo>
                    <a:pt x="320" y="30"/>
                  </a:lnTo>
                  <a:lnTo>
                    <a:pt x="337" y="47"/>
                  </a:lnTo>
                  <a:lnTo>
                    <a:pt x="353" y="67"/>
                  </a:lnTo>
                  <a:lnTo>
                    <a:pt x="361" y="81"/>
                  </a:lnTo>
                  <a:lnTo>
                    <a:pt x="368" y="94"/>
                  </a:lnTo>
                  <a:lnTo>
                    <a:pt x="375" y="108"/>
                  </a:lnTo>
                  <a:lnTo>
                    <a:pt x="381" y="121"/>
                  </a:lnTo>
                  <a:lnTo>
                    <a:pt x="387" y="138"/>
                  </a:lnTo>
                  <a:lnTo>
                    <a:pt x="393" y="155"/>
                  </a:lnTo>
                  <a:lnTo>
                    <a:pt x="398" y="172"/>
                  </a:lnTo>
                  <a:lnTo>
                    <a:pt x="403" y="189"/>
                  </a:lnTo>
                  <a:lnTo>
                    <a:pt x="408" y="209"/>
                  </a:lnTo>
                  <a:lnTo>
                    <a:pt x="414" y="232"/>
                  </a:lnTo>
                  <a:lnTo>
                    <a:pt x="418" y="253"/>
                  </a:lnTo>
                  <a:lnTo>
                    <a:pt x="422" y="276"/>
                  </a:lnTo>
                  <a:lnTo>
                    <a:pt x="426" y="300"/>
                  </a:lnTo>
                  <a:lnTo>
                    <a:pt x="429" y="327"/>
                  </a:lnTo>
                  <a:lnTo>
                    <a:pt x="435" y="381"/>
                  </a:lnTo>
                  <a:lnTo>
                    <a:pt x="439" y="438"/>
                  </a:lnTo>
                  <a:lnTo>
                    <a:pt x="442" y="502"/>
                  </a:lnTo>
                  <a:lnTo>
                    <a:pt x="294" y="529"/>
                  </a:lnTo>
                  <a:lnTo>
                    <a:pt x="292" y="502"/>
                  </a:lnTo>
                  <a:lnTo>
                    <a:pt x="290" y="475"/>
                  </a:lnTo>
                  <a:lnTo>
                    <a:pt x="288" y="451"/>
                  </a:lnTo>
                  <a:lnTo>
                    <a:pt x="285" y="431"/>
                  </a:lnTo>
                  <a:lnTo>
                    <a:pt x="282" y="411"/>
                  </a:lnTo>
                  <a:lnTo>
                    <a:pt x="280" y="401"/>
                  </a:lnTo>
                  <a:lnTo>
                    <a:pt x="278" y="394"/>
                  </a:lnTo>
                  <a:lnTo>
                    <a:pt x="276" y="384"/>
                  </a:lnTo>
                  <a:lnTo>
                    <a:pt x="274" y="377"/>
                  </a:lnTo>
                  <a:lnTo>
                    <a:pt x="272" y="371"/>
                  </a:lnTo>
                  <a:lnTo>
                    <a:pt x="270" y="364"/>
                  </a:lnTo>
                  <a:lnTo>
                    <a:pt x="268" y="357"/>
                  </a:lnTo>
                  <a:lnTo>
                    <a:pt x="265" y="350"/>
                  </a:lnTo>
                  <a:lnTo>
                    <a:pt x="263" y="347"/>
                  </a:lnTo>
                  <a:lnTo>
                    <a:pt x="260" y="340"/>
                  </a:lnTo>
                  <a:lnTo>
                    <a:pt x="254" y="333"/>
                  </a:lnTo>
                  <a:lnTo>
                    <a:pt x="248" y="327"/>
                  </a:lnTo>
                  <a:lnTo>
                    <a:pt x="242" y="320"/>
                  </a:lnTo>
                  <a:lnTo>
                    <a:pt x="235" y="317"/>
                  </a:lnTo>
                  <a:lnTo>
                    <a:pt x="227" y="313"/>
                  </a:lnTo>
                  <a:lnTo>
                    <a:pt x="218" y="313"/>
                  </a:lnTo>
                  <a:lnTo>
                    <a:pt x="211" y="313"/>
                  </a:lnTo>
                  <a:lnTo>
                    <a:pt x="205" y="317"/>
                  </a:lnTo>
                  <a:lnTo>
                    <a:pt x="200" y="320"/>
                  </a:lnTo>
                  <a:lnTo>
                    <a:pt x="195" y="323"/>
                  </a:lnTo>
                  <a:lnTo>
                    <a:pt x="190" y="327"/>
                  </a:lnTo>
                  <a:lnTo>
                    <a:pt x="186" y="333"/>
                  </a:lnTo>
                  <a:lnTo>
                    <a:pt x="182" y="344"/>
                  </a:lnTo>
                  <a:lnTo>
                    <a:pt x="180" y="347"/>
                  </a:lnTo>
                  <a:lnTo>
                    <a:pt x="178" y="350"/>
                  </a:lnTo>
                  <a:lnTo>
                    <a:pt x="176" y="354"/>
                  </a:lnTo>
                  <a:lnTo>
                    <a:pt x="175" y="360"/>
                  </a:lnTo>
                  <a:lnTo>
                    <a:pt x="173" y="364"/>
                  </a:lnTo>
                  <a:lnTo>
                    <a:pt x="172" y="371"/>
                  </a:lnTo>
                  <a:lnTo>
                    <a:pt x="171" y="374"/>
                  </a:lnTo>
                  <a:lnTo>
                    <a:pt x="170" y="381"/>
                  </a:lnTo>
                  <a:lnTo>
                    <a:pt x="169" y="387"/>
                  </a:lnTo>
                  <a:lnTo>
                    <a:pt x="168" y="394"/>
                  </a:lnTo>
                  <a:lnTo>
                    <a:pt x="167" y="397"/>
                  </a:lnTo>
                  <a:lnTo>
                    <a:pt x="166" y="404"/>
                  </a:lnTo>
                  <a:lnTo>
                    <a:pt x="165" y="411"/>
                  </a:lnTo>
                  <a:lnTo>
                    <a:pt x="165" y="418"/>
                  </a:lnTo>
                  <a:lnTo>
                    <a:pt x="165" y="424"/>
                  </a:lnTo>
                  <a:lnTo>
                    <a:pt x="164" y="431"/>
                  </a:lnTo>
                  <a:lnTo>
                    <a:pt x="164" y="438"/>
                  </a:lnTo>
                  <a:lnTo>
                    <a:pt x="164" y="445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64" y="458"/>
                  </a:lnTo>
                  <a:lnTo>
                    <a:pt x="165" y="465"/>
                  </a:lnTo>
                  <a:lnTo>
                    <a:pt x="165" y="468"/>
                  </a:lnTo>
                  <a:lnTo>
                    <a:pt x="166" y="475"/>
                  </a:lnTo>
                  <a:lnTo>
                    <a:pt x="166" y="478"/>
                  </a:lnTo>
                  <a:lnTo>
                    <a:pt x="167" y="485"/>
                  </a:lnTo>
                  <a:lnTo>
                    <a:pt x="168" y="488"/>
                  </a:lnTo>
                  <a:lnTo>
                    <a:pt x="168" y="495"/>
                  </a:lnTo>
                  <a:lnTo>
                    <a:pt x="169" y="499"/>
                  </a:lnTo>
                  <a:lnTo>
                    <a:pt x="170" y="502"/>
                  </a:lnTo>
                  <a:lnTo>
                    <a:pt x="173" y="512"/>
                  </a:lnTo>
                  <a:lnTo>
                    <a:pt x="175" y="519"/>
                  </a:lnTo>
                  <a:lnTo>
                    <a:pt x="176" y="522"/>
                  </a:lnTo>
                  <a:lnTo>
                    <a:pt x="178" y="529"/>
                  </a:lnTo>
                  <a:lnTo>
                    <a:pt x="180" y="532"/>
                  </a:lnTo>
                  <a:lnTo>
                    <a:pt x="182" y="536"/>
                  </a:lnTo>
                  <a:lnTo>
                    <a:pt x="187" y="542"/>
                  </a:lnTo>
                  <a:lnTo>
                    <a:pt x="193" y="552"/>
                  </a:lnTo>
                  <a:lnTo>
                    <a:pt x="200" y="559"/>
                  </a:lnTo>
                  <a:lnTo>
                    <a:pt x="208" y="566"/>
                  </a:lnTo>
                  <a:lnTo>
                    <a:pt x="228" y="579"/>
                  </a:lnTo>
                  <a:lnTo>
                    <a:pt x="275" y="616"/>
                  </a:lnTo>
                  <a:lnTo>
                    <a:pt x="314" y="657"/>
                  </a:lnTo>
                  <a:lnTo>
                    <a:pt x="332" y="674"/>
                  </a:lnTo>
                  <a:lnTo>
                    <a:pt x="348" y="694"/>
                  </a:lnTo>
                  <a:lnTo>
                    <a:pt x="361" y="711"/>
                  </a:lnTo>
                  <a:lnTo>
                    <a:pt x="373" y="731"/>
                  </a:lnTo>
                  <a:lnTo>
                    <a:pt x="384" y="751"/>
                  </a:lnTo>
                  <a:lnTo>
                    <a:pt x="393" y="771"/>
                  </a:lnTo>
                  <a:lnTo>
                    <a:pt x="403" y="791"/>
                  </a:lnTo>
                  <a:lnTo>
                    <a:pt x="411" y="815"/>
                  </a:lnTo>
                  <a:lnTo>
                    <a:pt x="420" y="839"/>
                  </a:lnTo>
                  <a:lnTo>
                    <a:pt x="427" y="862"/>
                  </a:lnTo>
                  <a:lnTo>
                    <a:pt x="433" y="889"/>
                  </a:lnTo>
                  <a:lnTo>
                    <a:pt x="438" y="916"/>
                  </a:lnTo>
                  <a:lnTo>
                    <a:pt x="443" y="943"/>
                  </a:lnTo>
                  <a:lnTo>
                    <a:pt x="447" y="973"/>
                  </a:lnTo>
                  <a:lnTo>
                    <a:pt x="450" y="1004"/>
                  </a:lnTo>
                  <a:lnTo>
                    <a:pt x="453" y="1034"/>
                  </a:lnTo>
                  <a:lnTo>
                    <a:pt x="455" y="1068"/>
                  </a:lnTo>
                  <a:lnTo>
                    <a:pt x="457" y="1098"/>
                  </a:lnTo>
                  <a:lnTo>
                    <a:pt x="458" y="1132"/>
                  </a:lnTo>
                  <a:lnTo>
                    <a:pt x="458" y="1165"/>
                  </a:lnTo>
                  <a:lnTo>
                    <a:pt x="458" y="1206"/>
                  </a:lnTo>
                  <a:lnTo>
                    <a:pt x="456" y="1246"/>
                  </a:lnTo>
                  <a:lnTo>
                    <a:pt x="454" y="1287"/>
                  </a:lnTo>
                  <a:lnTo>
                    <a:pt x="451" y="1324"/>
                  </a:lnTo>
                  <a:lnTo>
                    <a:pt x="447" y="1361"/>
                  </a:lnTo>
                  <a:lnTo>
                    <a:pt x="443" y="1394"/>
                  </a:lnTo>
                  <a:lnTo>
                    <a:pt x="437" y="1431"/>
                  </a:lnTo>
                  <a:lnTo>
                    <a:pt x="431" y="1465"/>
                  </a:lnTo>
                  <a:lnTo>
                    <a:pt x="424" y="1499"/>
                  </a:lnTo>
                  <a:lnTo>
                    <a:pt x="416" y="1529"/>
                  </a:lnTo>
                  <a:lnTo>
                    <a:pt x="407" y="1559"/>
                  </a:lnTo>
                  <a:lnTo>
                    <a:pt x="398" y="1586"/>
                  </a:lnTo>
                  <a:lnTo>
                    <a:pt x="389" y="1610"/>
                  </a:lnTo>
                  <a:lnTo>
                    <a:pt x="379" y="1633"/>
                  </a:lnTo>
                  <a:lnTo>
                    <a:pt x="368" y="1654"/>
                  </a:lnTo>
                  <a:lnTo>
                    <a:pt x="356" y="1674"/>
                  </a:lnTo>
                  <a:lnTo>
                    <a:pt x="344" y="1691"/>
                  </a:lnTo>
                  <a:lnTo>
                    <a:pt x="331" y="1704"/>
                  </a:lnTo>
                  <a:lnTo>
                    <a:pt x="316" y="1718"/>
                  </a:lnTo>
                  <a:lnTo>
                    <a:pt x="301" y="1728"/>
                  </a:lnTo>
                  <a:lnTo>
                    <a:pt x="286" y="1734"/>
                  </a:lnTo>
                  <a:lnTo>
                    <a:pt x="270" y="1741"/>
                  </a:lnTo>
                  <a:lnTo>
                    <a:pt x="253" y="1745"/>
                  </a:lnTo>
                  <a:lnTo>
                    <a:pt x="235" y="1745"/>
                  </a:lnTo>
                  <a:lnTo>
                    <a:pt x="203" y="1741"/>
                  </a:lnTo>
                  <a:lnTo>
                    <a:pt x="175" y="1734"/>
                  </a:lnTo>
                  <a:lnTo>
                    <a:pt x="149" y="1721"/>
                  </a:lnTo>
                  <a:lnTo>
                    <a:pt x="125" y="1704"/>
                  </a:lnTo>
                  <a:lnTo>
                    <a:pt x="114" y="1694"/>
                  </a:lnTo>
                  <a:lnTo>
                    <a:pt x="104" y="1681"/>
                  </a:lnTo>
                  <a:lnTo>
                    <a:pt x="95" y="1667"/>
                  </a:lnTo>
                  <a:lnTo>
                    <a:pt x="86" y="1654"/>
                  </a:lnTo>
                  <a:lnTo>
                    <a:pt x="78" y="1637"/>
                  </a:lnTo>
                  <a:lnTo>
                    <a:pt x="70" y="1620"/>
                  </a:lnTo>
                  <a:lnTo>
                    <a:pt x="63" y="1600"/>
                  </a:lnTo>
                  <a:lnTo>
                    <a:pt x="57" y="1580"/>
                  </a:lnTo>
                  <a:lnTo>
                    <a:pt x="46" y="1536"/>
                  </a:lnTo>
                  <a:lnTo>
                    <a:pt x="35" y="1492"/>
                  </a:lnTo>
                  <a:lnTo>
                    <a:pt x="25" y="1441"/>
                  </a:lnTo>
                  <a:lnTo>
                    <a:pt x="18" y="1391"/>
                  </a:lnTo>
                  <a:lnTo>
                    <a:pt x="11" y="1337"/>
                  </a:lnTo>
                  <a:lnTo>
                    <a:pt x="6" y="1280"/>
                  </a:lnTo>
                  <a:lnTo>
                    <a:pt x="2" y="1223"/>
                  </a:lnTo>
                  <a:lnTo>
                    <a:pt x="0" y="1159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39" name="Freeform 13"/>
            <p:cNvSpPr>
              <a:spLocks noChangeArrowheads="1"/>
            </p:cNvSpPr>
            <p:nvPr/>
          </p:nvSpPr>
          <p:spPr bwMode="auto">
            <a:xfrm>
              <a:off x="2484" y="81"/>
              <a:ext cx="87" cy="304"/>
            </a:xfrm>
            <a:custGeom>
              <a:avLst/>
              <a:gdLst>
                <a:gd name="T0" fmla="*/ 0 w 387"/>
                <a:gd name="T1" fmla="*/ 0 h 1685"/>
                <a:gd name="T2" fmla="*/ 87 w 387"/>
                <a:gd name="T3" fmla="*/ 0 h 1685"/>
                <a:gd name="T4" fmla="*/ 87 w 387"/>
                <a:gd name="T5" fmla="*/ 65 h 1685"/>
                <a:gd name="T6" fmla="*/ 35 w 387"/>
                <a:gd name="T7" fmla="*/ 65 h 1685"/>
                <a:gd name="T8" fmla="*/ 35 w 387"/>
                <a:gd name="T9" fmla="*/ 118 h 1685"/>
                <a:gd name="T10" fmla="*/ 79 w 387"/>
                <a:gd name="T11" fmla="*/ 118 h 1685"/>
                <a:gd name="T12" fmla="*/ 79 w 387"/>
                <a:gd name="T13" fmla="*/ 179 h 1685"/>
                <a:gd name="T14" fmla="*/ 35 w 387"/>
                <a:gd name="T15" fmla="*/ 179 h 1685"/>
                <a:gd name="T16" fmla="*/ 35 w 387"/>
                <a:gd name="T17" fmla="*/ 304 h 1685"/>
                <a:gd name="T18" fmla="*/ 0 w 387"/>
                <a:gd name="T19" fmla="*/ 304 h 1685"/>
                <a:gd name="T20" fmla="*/ 0 w 387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7"/>
                <a:gd name="T34" fmla="*/ 0 h 1685"/>
                <a:gd name="T35" fmla="*/ 387 w 387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7" h="1685">
                  <a:moveTo>
                    <a:pt x="0" y="0"/>
                  </a:moveTo>
                  <a:lnTo>
                    <a:pt x="386" y="0"/>
                  </a:lnTo>
                  <a:lnTo>
                    <a:pt x="386" y="361"/>
                  </a:lnTo>
                  <a:lnTo>
                    <a:pt x="156" y="361"/>
                  </a:lnTo>
                  <a:lnTo>
                    <a:pt x="156" y="654"/>
                  </a:lnTo>
                  <a:lnTo>
                    <a:pt x="353" y="654"/>
                  </a:lnTo>
                  <a:lnTo>
                    <a:pt x="353" y="994"/>
                  </a:lnTo>
                  <a:lnTo>
                    <a:pt x="156" y="994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0" name="Freeform 14"/>
            <p:cNvSpPr>
              <a:spLocks noChangeArrowheads="1"/>
            </p:cNvSpPr>
            <p:nvPr/>
          </p:nvSpPr>
          <p:spPr bwMode="auto">
            <a:xfrm>
              <a:off x="2590" y="81"/>
              <a:ext cx="96" cy="304"/>
            </a:xfrm>
            <a:custGeom>
              <a:avLst/>
              <a:gdLst>
                <a:gd name="T0" fmla="*/ 0 w 426"/>
                <a:gd name="T1" fmla="*/ 0 h 1685"/>
                <a:gd name="T2" fmla="*/ 94 w 426"/>
                <a:gd name="T3" fmla="*/ 0 h 1685"/>
                <a:gd name="T4" fmla="*/ 94 w 426"/>
                <a:gd name="T5" fmla="*/ 65 h 1685"/>
                <a:gd name="T6" fmla="*/ 35 w 426"/>
                <a:gd name="T7" fmla="*/ 65 h 1685"/>
                <a:gd name="T8" fmla="*/ 35 w 426"/>
                <a:gd name="T9" fmla="*/ 113 h 1685"/>
                <a:gd name="T10" fmla="*/ 90 w 426"/>
                <a:gd name="T11" fmla="*/ 113 h 1685"/>
                <a:gd name="T12" fmla="*/ 90 w 426"/>
                <a:gd name="T13" fmla="*/ 175 h 1685"/>
                <a:gd name="T14" fmla="*/ 35 w 426"/>
                <a:gd name="T15" fmla="*/ 175 h 1685"/>
                <a:gd name="T16" fmla="*/ 35 w 426"/>
                <a:gd name="T17" fmla="*/ 235 h 1685"/>
                <a:gd name="T18" fmla="*/ 96 w 426"/>
                <a:gd name="T19" fmla="*/ 235 h 1685"/>
                <a:gd name="T20" fmla="*/ 96 w 426"/>
                <a:gd name="T21" fmla="*/ 304 h 1685"/>
                <a:gd name="T22" fmla="*/ 0 w 426"/>
                <a:gd name="T23" fmla="*/ 304 h 1685"/>
                <a:gd name="T24" fmla="*/ 0 w 426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6"/>
                <a:gd name="T40" fmla="*/ 0 h 1685"/>
                <a:gd name="T41" fmla="*/ 426 w 426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6" h="1685">
                  <a:moveTo>
                    <a:pt x="0" y="0"/>
                  </a:moveTo>
                  <a:lnTo>
                    <a:pt x="418" y="0"/>
                  </a:lnTo>
                  <a:lnTo>
                    <a:pt x="418" y="361"/>
                  </a:lnTo>
                  <a:lnTo>
                    <a:pt x="156" y="361"/>
                  </a:lnTo>
                  <a:lnTo>
                    <a:pt x="156" y="627"/>
                  </a:lnTo>
                  <a:lnTo>
                    <a:pt x="399" y="627"/>
                  </a:lnTo>
                  <a:lnTo>
                    <a:pt x="399" y="970"/>
                  </a:lnTo>
                  <a:lnTo>
                    <a:pt x="156" y="970"/>
                  </a:lnTo>
                  <a:lnTo>
                    <a:pt x="156" y="1304"/>
                  </a:lnTo>
                  <a:lnTo>
                    <a:pt x="425" y="1304"/>
                  </a:lnTo>
                  <a:lnTo>
                    <a:pt x="425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1" name="Freeform 15"/>
            <p:cNvSpPr>
              <a:spLocks noChangeArrowheads="1"/>
            </p:cNvSpPr>
            <p:nvPr/>
          </p:nvSpPr>
          <p:spPr bwMode="auto">
            <a:xfrm>
              <a:off x="2706" y="81"/>
              <a:ext cx="112" cy="304"/>
            </a:xfrm>
            <a:custGeom>
              <a:avLst/>
              <a:gdLst>
                <a:gd name="T0" fmla="*/ 58 w 498"/>
                <a:gd name="T1" fmla="*/ 0 h 1685"/>
                <a:gd name="T2" fmla="*/ 76 w 498"/>
                <a:gd name="T3" fmla="*/ 3 h 1685"/>
                <a:gd name="T4" fmla="*/ 83 w 498"/>
                <a:gd name="T5" fmla="*/ 7 h 1685"/>
                <a:gd name="T6" fmla="*/ 89 w 498"/>
                <a:gd name="T7" fmla="*/ 15 h 1685"/>
                <a:gd name="T8" fmla="*/ 94 w 498"/>
                <a:gd name="T9" fmla="*/ 26 h 1685"/>
                <a:gd name="T10" fmla="*/ 99 w 498"/>
                <a:gd name="T11" fmla="*/ 40 h 1685"/>
                <a:gd name="T12" fmla="*/ 101 w 498"/>
                <a:gd name="T13" fmla="*/ 58 h 1685"/>
                <a:gd name="T14" fmla="*/ 103 w 498"/>
                <a:gd name="T15" fmla="*/ 77 h 1685"/>
                <a:gd name="T16" fmla="*/ 102 w 498"/>
                <a:gd name="T17" fmla="*/ 97 h 1685"/>
                <a:gd name="T18" fmla="*/ 101 w 498"/>
                <a:gd name="T19" fmla="*/ 114 h 1685"/>
                <a:gd name="T20" fmla="*/ 99 w 498"/>
                <a:gd name="T21" fmla="*/ 128 h 1685"/>
                <a:gd name="T22" fmla="*/ 95 w 498"/>
                <a:gd name="T23" fmla="*/ 141 h 1685"/>
                <a:gd name="T24" fmla="*/ 91 w 498"/>
                <a:gd name="T25" fmla="*/ 152 h 1685"/>
                <a:gd name="T26" fmla="*/ 86 w 498"/>
                <a:gd name="T27" fmla="*/ 160 h 1685"/>
                <a:gd name="T28" fmla="*/ 82 w 498"/>
                <a:gd name="T29" fmla="*/ 165 h 1685"/>
                <a:gd name="T30" fmla="*/ 75 w 498"/>
                <a:gd name="T31" fmla="*/ 170 h 1685"/>
                <a:gd name="T32" fmla="*/ 82 w 498"/>
                <a:gd name="T33" fmla="*/ 177 h 1685"/>
                <a:gd name="T34" fmla="*/ 84 w 498"/>
                <a:gd name="T35" fmla="*/ 181 h 1685"/>
                <a:gd name="T36" fmla="*/ 86 w 498"/>
                <a:gd name="T37" fmla="*/ 185 h 1685"/>
                <a:gd name="T38" fmla="*/ 90 w 498"/>
                <a:gd name="T39" fmla="*/ 197 h 1685"/>
                <a:gd name="T40" fmla="*/ 94 w 498"/>
                <a:gd name="T41" fmla="*/ 212 h 1685"/>
                <a:gd name="T42" fmla="*/ 72 w 498"/>
                <a:gd name="T43" fmla="*/ 304 h 1685"/>
                <a:gd name="T44" fmla="*/ 52 w 498"/>
                <a:gd name="T45" fmla="*/ 202 h 1685"/>
                <a:gd name="T46" fmla="*/ 49 w 498"/>
                <a:gd name="T47" fmla="*/ 193 h 1685"/>
                <a:gd name="T48" fmla="*/ 47 w 498"/>
                <a:gd name="T49" fmla="*/ 188 h 1685"/>
                <a:gd name="T50" fmla="*/ 44 w 498"/>
                <a:gd name="T51" fmla="*/ 183 h 1685"/>
                <a:gd name="T52" fmla="*/ 41 w 498"/>
                <a:gd name="T53" fmla="*/ 181 h 1685"/>
                <a:gd name="T54" fmla="*/ 35 w 498"/>
                <a:gd name="T55" fmla="*/ 181 h 1685"/>
                <a:gd name="T56" fmla="*/ 35 w 498"/>
                <a:gd name="T57" fmla="*/ 123 h 1685"/>
                <a:gd name="T58" fmla="*/ 52 w 498"/>
                <a:gd name="T59" fmla="*/ 123 h 1685"/>
                <a:gd name="T60" fmla="*/ 59 w 498"/>
                <a:gd name="T61" fmla="*/ 119 h 1685"/>
                <a:gd name="T62" fmla="*/ 62 w 498"/>
                <a:gd name="T63" fmla="*/ 117 h 1685"/>
                <a:gd name="T64" fmla="*/ 63 w 498"/>
                <a:gd name="T65" fmla="*/ 114 h 1685"/>
                <a:gd name="T66" fmla="*/ 64 w 498"/>
                <a:gd name="T67" fmla="*/ 112 h 1685"/>
                <a:gd name="T68" fmla="*/ 65 w 498"/>
                <a:gd name="T69" fmla="*/ 110 h 1685"/>
                <a:gd name="T70" fmla="*/ 66 w 498"/>
                <a:gd name="T71" fmla="*/ 103 h 1685"/>
                <a:gd name="T72" fmla="*/ 67 w 498"/>
                <a:gd name="T73" fmla="*/ 97 h 1685"/>
                <a:gd name="T74" fmla="*/ 67 w 498"/>
                <a:gd name="T75" fmla="*/ 88 h 1685"/>
                <a:gd name="T76" fmla="*/ 67 w 498"/>
                <a:gd name="T77" fmla="*/ 82 h 1685"/>
                <a:gd name="T78" fmla="*/ 66 w 498"/>
                <a:gd name="T79" fmla="*/ 78 h 1685"/>
                <a:gd name="T80" fmla="*/ 65 w 498"/>
                <a:gd name="T81" fmla="*/ 74 h 1685"/>
                <a:gd name="T82" fmla="*/ 64 w 498"/>
                <a:gd name="T83" fmla="*/ 71 h 1685"/>
                <a:gd name="T84" fmla="*/ 63 w 498"/>
                <a:gd name="T85" fmla="*/ 67 h 1685"/>
                <a:gd name="T86" fmla="*/ 61 w 498"/>
                <a:gd name="T87" fmla="*/ 65 h 1685"/>
                <a:gd name="T88" fmla="*/ 57 w 498"/>
                <a:gd name="T89" fmla="*/ 63 h 1685"/>
                <a:gd name="T90" fmla="*/ 51 w 498"/>
                <a:gd name="T91" fmla="*/ 62 h 168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8"/>
                <a:gd name="T139" fmla="*/ 0 h 1685"/>
                <a:gd name="T140" fmla="*/ 498 w 498"/>
                <a:gd name="T141" fmla="*/ 1685 h 168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8" h="1685">
                  <a:moveTo>
                    <a:pt x="0" y="1684"/>
                  </a:moveTo>
                  <a:lnTo>
                    <a:pt x="0" y="0"/>
                  </a:lnTo>
                  <a:lnTo>
                    <a:pt x="260" y="0"/>
                  </a:lnTo>
                  <a:lnTo>
                    <a:pt x="294" y="4"/>
                  </a:lnTo>
                  <a:lnTo>
                    <a:pt x="325" y="11"/>
                  </a:lnTo>
                  <a:lnTo>
                    <a:pt x="338" y="17"/>
                  </a:lnTo>
                  <a:lnTo>
                    <a:pt x="350" y="24"/>
                  </a:lnTo>
                  <a:lnTo>
                    <a:pt x="361" y="31"/>
                  </a:lnTo>
                  <a:lnTo>
                    <a:pt x="371" y="41"/>
                  </a:lnTo>
                  <a:lnTo>
                    <a:pt x="380" y="51"/>
                  </a:lnTo>
                  <a:lnTo>
                    <a:pt x="389" y="64"/>
                  </a:lnTo>
                  <a:lnTo>
                    <a:pt x="397" y="81"/>
                  </a:lnTo>
                  <a:lnTo>
                    <a:pt x="405" y="101"/>
                  </a:lnTo>
                  <a:lnTo>
                    <a:pt x="413" y="122"/>
                  </a:lnTo>
                  <a:lnTo>
                    <a:pt x="420" y="145"/>
                  </a:lnTo>
                  <a:lnTo>
                    <a:pt x="427" y="169"/>
                  </a:lnTo>
                  <a:lnTo>
                    <a:pt x="433" y="196"/>
                  </a:lnTo>
                  <a:lnTo>
                    <a:pt x="439" y="223"/>
                  </a:lnTo>
                  <a:lnTo>
                    <a:pt x="443" y="253"/>
                  </a:lnTo>
                  <a:lnTo>
                    <a:pt x="447" y="287"/>
                  </a:lnTo>
                  <a:lnTo>
                    <a:pt x="451" y="320"/>
                  </a:lnTo>
                  <a:lnTo>
                    <a:pt x="453" y="354"/>
                  </a:lnTo>
                  <a:lnTo>
                    <a:pt x="455" y="391"/>
                  </a:lnTo>
                  <a:lnTo>
                    <a:pt x="456" y="428"/>
                  </a:lnTo>
                  <a:lnTo>
                    <a:pt x="456" y="469"/>
                  </a:lnTo>
                  <a:lnTo>
                    <a:pt x="456" y="502"/>
                  </a:lnTo>
                  <a:lnTo>
                    <a:pt x="455" y="536"/>
                  </a:lnTo>
                  <a:lnTo>
                    <a:pt x="453" y="570"/>
                  </a:lnTo>
                  <a:lnTo>
                    <a:pt x="452" y="600"/>
                  </a:lnTo>
                  <a:lnTo>
                    <a:pt x="449" y="630"/>
                  </a:lnTo>
                  <a:lnTo>
                    <a:pt x="446" y="657"/>
                  </a:lnTo>
                  <a:lnTo>
                    <a:pt x="442" y="684"/>
                  </a:lnTo>
                  <a:lnTo>
                    <a:pt x="438" y="711"/>
                  </a:lnTo>
                  <a:lnTo>
                    <a:pt x="433" y="735"/>
                  </a:lnTo>
                  <a:lnTo>
                    <a:pt x="428" y="758"/>
                  </a:lnTo>
                  <a:lnTo>
                    <a:pt x="423" y="782"/>
                  </a:lnTo>
                  <a:lnTo>
                    <a:pt x="417" y="802"/>
                  </a:lnTo>
                  <a:lnTo>
                    <a:pt x="411" y="822"/>
                  </a:lnTo>
                  <a:lnTo>
                    <a:pt x="403" y="842"/>
                  </a:lnTo>
                  <a:lnTo>
                    <a:pt x="396" y="859"/>
                  </a:lnTo>
                  <a:lnTo>
                    <a:pt x="388" y="876"/>
                  </a:lnTo>
                  <a:lnTo>
                    <a:pt x="383" y="886"/>
                  </a:lnTo>
                  <a:lnTo>
                    <a:pt x="377" y="896"/>
                  </a:lnTo>
                  <a:lnTo>
                    <a:pt x="371" y="903"/>
                  </a:lnTo>
                  <a:lnTo>
                    <a:pt x="365" y="913"/>
                  </a:lnTo>
                  <a:lnTo>
                    <a:pt x="358" y="920"/>
                  </a:lnTo>
                  <a:lnTo>
                    <a:pt x="350" y="927"/>
                  </a:lnTo>
                  <a:lnTo>
                    <a:pt x="334" y="940"/>
                  </a:lnTo>
                  <a:lnTo>
                    <a:pt x="347" y="957"/>
                  </a:lnTo>
                  <a:lnTo>
                    <a:pt x="358" y="974"/>
                  </a:lnTo>
                  <a:lnTo>
                    <a:pt x="363" y="980"/>
                  </a:lnTo>
                  <a:lnTo>
                    <a:pt x="367" y="987"/>
                  </a:lnTo>
                  <a:lnTo>
                    <a:pt x="371" y="997"/>
                  </a:lnTo>
                  <a:lnTo>
                    <a:pt x="374" y="1004"/>
                  </a:lnTo>
                  <a:lnTo>
                    <a:pt x="376" y="1011"/>
                  </a:lnTo>
                  <a:lnTo>
                    <a:pt x="379" y="1017"/>
                  </a:lnTo>
                  <a:lnTo>
                    <a:pt x="382" y="1028"/>
                  </a:lnTo>
                  <a:lnTo>
                    <a:pt x="385" y="1038"/>
                  </a:lnTo>
                  <a:lnTo>
                    <a:pt x="391" y="1061"/>
                  </a:lnTo>
                  <a:lnTo>
                    <a:pt x="399" y="1092"/>
                  </a:lnTo>
                  <a:lnTo>
                    <a:pt x="407" y="1122"/>
                  </a:lnTo>
                  <a:lnTo>
                    <a:pt x="414" y="1152"/>
                  </a:lnTo>
                  <a:lnTo>
                    <a:pt x="418" y="1176"/>
                  </a:lnTo>
                  <a:lnTo>
                    <a:pt x="422" y="1196"/>
                  </a:lnTo>
                  <a:lnTo>
                    <a:pt x="497" y="1684"/>
                  </a:lnTo>
                  <a:lnTo>
                    <a:pt x="321" y="1684"/>
                  </a:lnTo>
                  <a:lnTo>
                    <a:pt x="237" y="1169"/>
                  </a:lnTo>
                  <a:lnTo>
                    <a:pt x="233" y="1145"/>
                  </a:lnTo>
                  <a:lnTo>
                    <a:pt x="230" y="1122"/>
                  </a:lnTo>
                  <a:lnTo>
                    <a:pt x="226" y="1105"/>
                  </a:lnTo>
                  <a:lnTo>
                    <a:pt x="223" y="1088"/>
                  </a:lnTo>
                  <a:lnTo>
                    <a:pt x="218" y="1071"/>
                  </a:lnTo>
                  <a:lnTo>
                    <a:pt x="215" y="1061"/>
                  </a:lnTo>
                  <a:lnTo>
                    <a:pt x="212" y="1051"/>
                  </a:lnTo>
                  <a:lnTo>
                    <a:pt x="209" y="1041"/>
                  </a:lnTo>
                  <a:lnTo>
                    <a:pt x="204" y="1031"/>
                  </a:lnTo>
                  <a:lnTo>
                    <a:pt x="200" y="1024"/>
                  </a:lnTo>
                  <a:lnTo>
                    <a:pt x="195" y="1017"/>
                  </a:lnTo>
                  <a:lnTo>
                    <a:pt x="191" y="1011"/>
                  </a:lnTo>
                  <a:lnTo>
                    <a:pt x="186" y="1007"/>
                  </a:lnTo>
                  <a:lnTo>
                    <a:pt x="181" y="1004"/>
                  </a:lnTo>
                  <a:lnTo>
                    <a:pt x="176" y="1001"/>
                  </a:lnTo>
                  <a:lnTo>
                    <a:pt x="171" y="1001"/>
                  </a:lnTo>
                  <a:lnTo>
                    <a:pt x="157" y="1001"/>
                  </a:lnTo>
                  <a:lnTo>
                    <a:pt x="157" y="1684"/>
                  </a:lnTo>
                  <a:lnTo>
                    <a:pt x="0" y="1684"/>
                  </a:lnTo>
                  <a:close/>
                  <a:moveTo>
                    <a:pt x="157" y="684"/>
                  </a:moveTo>
                  <a:lnTo>
                    <a:pt x="223" y="684"/>
                  </a:lnTo>
                  <a:lnTo>
                    <a:pt x="226" y="684"/>
                  </a:lnTo>
                  <a:lnTo>
                    <a:pt x="230" y="684"/>
                  </a:lnTo>
                  <a:lnTo>
                    <a:pt x="239" y="677"/>
                  </a:lnTo>
                  <a:lnTo>
                    <a:pt x="250" y="671"/>
                  </a:lnTo>
                  <a:lnTo>
                    <a:pt x="264" y="660"/>
                  </a:lnTo>
                  <a:lnTo>
                    <a:pt x="268" y="657"/>
                  </a:lnTo>
                  <a:lnTo>
                    <a:pt x="271" y="654"/>
                  </a:lnTo>
                  <a:lnTo>
                    <a:pt x="275" y="647"/>
                  </a:lnTo>
                  <a:lnTo>
                    <a:pt x="278" y="644"/>
                  </a:lnTo>
                  <a:lnTo>
                    <a:pt x="280" y="640"/>
                  </a:lnTo>
                  <a:lnTo>
                    <a:pt x="281" y="634"/>
                  </a:lnTo>
                  <a:lnTo>
                    <a:pt x="283" y="630"/>
                  </a:lnTo>
                  <a:lnTo>
                    <a:pt x="284" y="627"/>
                  </a:lnTo>
                  <a:lnTo>
                    <a:pt x="285" y="623"/>
                  </a:lnTo>
                  <a:lnTo>
                    <a:pt x="287" y="617"/>
                  </a:lnTo>
                  <a:lnTo>
                    <a:pt x="288" y="613"/>
                  </a:lnTo>
                  <a:lnTo>
                    <a:pt x="289" y="607"/>
                  </a:lnTo>
                  <a:lnTo>
                    <a:pt x="291" y="596"/>
                  </a:lnTo>
                  <a:lnTo>
                    <a:pt x="293" y="583"/>
                  </a:lnTo>
                  <a:lnTo>
                    <a:pt x="295" y="573"/>
                  </a:lnTo>
                  <a:lnTo>
                    <a:pt x="296" y="559"/>
                  </a:lnTo>
                  <a:lnTo>
                    <a:pt x="297" y="549"/>
                  </a:lnTo>
                  <a:lnTo>
                    <a:pt x="298" y="536"/>
                  </a:lnTo>
                  <a:lnTo>
                    <a:pt x="299" y="522"/>
                  </a:lnTo>
                  <a:lnTo>
                    <a:pt x="299" y="509"/>
                  </a:lnTo>
                  <a:lnTo>
                    <a:pt x="299" y="489"/>
                  </a:lnTo>
                  <a:lnTo>
                    <a:pt x="298" y="472"/>
                  </a:lnTo>
                  <a:lnTo>
                    <a:pt x="298" y="462"/>
                  </a:lnTo>
                  <a:lnTo>
                    <a:pt x="297" y="455"/>
                  </a:lnTo>
                  <a:lnTo>
                    <a:pt x="296" y="445"/>
                  </a:lnTo>
                  <a:lnTo>
                    <a:pt x="295" y="438"/>
                  </a:lnTo>
                  <a:lnTo>
                    <a:pt x="294" y="431"/>
                  </a:lnTo>
                  <a:lnTo>
                    <a:pt x="293" y="421"/>
                  </a:lnTo>
                  <a:lnTo>
                    <a:pt x="292" y="415"/>
                  </a:lnTo>
                  <a:lnTo>
                    <a:pt x="291" y="408"/>
                  </a:lnTo>
                  <a:lnTo>
                    <a:pt x="289" y="401"/>
                  </a:lnTo>
                  <a:lnTo>
                    <a:pt x="288" y="398"/>
                  </a:lnTo>
                  <a:lnTo>
                    <a:pt x="286" y="391"/>
                  </a:lnTo>
                  <a:lnTo>
                    <a:pt x="284" y="384"/>
                  </a:lnTo>
                  <a:lnTo>
                    <a:pt x="282" y="378"/>
                  </a:lnTo>
                  <a:lnTo>
                    <a:pt x="280" y="374"/>
                  </a:lnTo>
                  <a:lnTo>
                    <a:pt x="277" y="367"/>
                  </a:lnTo>
                  <a:lnTo>
                    <a:pt x="275" y="364"/>
                  </a:lnTo>
                  <a:lnTo>
                    <a:pt x="272" y="361"/>
                  </a:lnTo>
                  <a:lnTo>
                    <a:pt x="269" y="357"/>
                  </a:lnTo>
                  <a:lnTo>
                    <a:pt x="262" y="351"/>
                  </a:lnTo>
                  <a:lnTo>
                    <a:pt x="254" y="347"/>
                  </a:lnTo>
                  <a:lnTo>
                    <a:pt x="245" y="344"/>
                  </a:lnTo>
                  <a:lnTo>
                    <a:pt x="236" y="341"/>
                  </a:lnTo>
                  <a:lnTo>
                    <a:pt x="226" y="341"/>
                  </a:lnTo>
                  <a:lnTo>
                    <a:pt x="157" y="341"/>
                  </a:lnTo>
                  <a:lnTo>
                    <a:pt x="157" y="684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2" name="Freeform 16"/>
            <p:cNvSpPr>
              <a:spLocks noChangeArrowheads="1"/>
            </p:cNvSpPr>
            <p:nvPr/>
          </p:nvSpPr>
          <p:spPr bwMode="auto">
            <a:xfrm>
              <a:off x="2818" y="81"/>
              <a:ext cx="124" cy="304"/>
            </a:xfrm>
            <a:custGeom>
              <a:avLst/>
              <a:gdLst>
                <a:gd name="T0" fmla="*/ 0 w 551"/>
                <a:gd name="T1" fmla="*/ 0 h 1685"/>
                <a:gd name="T2" fmla="*/ 39 w 551"/>
                <a:gd name="T3" fmla="*/ 0 h 1685"/>
                <a:gd name="T4" fmla="*/ 62 w 551"/>
                <a:gd name="T5" fmla="*/ 102 h 1685"/>
                <a:gd name="T6" fmla="*/ 85 w 551"/>
                <a:gd name="T7" fmla="*/ 0 h 1685"/>
                <a:gd name="T8" fmla="*/ 124 w 551"/>
                <a:gd name="T9" fmla="*/ 0 h 1685"/>
                <a:gd name="T10" fmla="*/ 80 w 551"/>
                <a:gd name="T11" fmla="*/ 177 h 1685"/>
                <a:gd name="T12" fmla="*/ 80 w 551"/>
                <a:gd name="T13" fmla="*/ 304 h 1685"/>
                <a:gd name="T14" fmla="*/ 44 w 551"/>
                <a:gd name="T15" fmla="*/ 304 h 1685"/>
                <a:gd name="T16" fmla="*/ 44 w 551"/>
                <a:gd name="T17" fmla="*/ 177 h 1685"/>
                <a:gd name="T18" fmla="*/ 0 w 551"/>
                <a:gd name="T19" fmla="*/ 0 h 16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1"/>
                <a:gd name="T31" fmla="*/ 0 h 1685"/>
                <a:gd name="T32" fmla="*/ 551 w 551"/>
                <a:gd name="T33" fmla="*/ 1685 h 16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1" h="1685">
                  <a:moveTo>
                    <a:pt x="0" y="0"/>
                  </a:moveTo>
                  <a:lnTo>
                    <a:pt x="174" y="0"/>
                  </a:lnTo>
                  <a:lnTo>
                    <a:pt x="275" y="566"/>
                  </a:lnTo>
                  <a:lnTo>
                    <a:pt x="378" y="0"/>
                  </a:lnTo>
                  <a:lnTo>
                    <a:pt x="550" y="0"/>
                  </a:lnTo>
                  <a:lnTo>
                    <a:pt x="354" y="980"/>
                  </a:lnTo>
                  <a:lnTo>
                    <a:pt x="354" y="1684"/>
                  </a:lnTo>
                  <a:lnTo>
                    <a:pt x="197" y="1684"/>
                  </a:lnTo>
                  <a:lnTo>
                    <a:pt x="197" y="98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3" name="Freeform 17"/>
            <p:cNvSpPr>
              <a:spLocks noChangeArrowheads="1"/>
            </p:cNvSpPr>
            <p:nvPr/>
          </p:nvSpPr>
          <p:spPr bwMode="auto">
            <a:xfrm>
              <a:off x="3004" y="76"/>
              <a:ext cx="111" cy="316"/>
            </a:xfrm>
            <a:custGeom>
              <a:avLst/>
              <a:gdLst>
                <a:gd name="T0" fmla="*/ 110 w 492"/>
                <a:gd name="T1" fmla="*/ 219 h 1746"/>
                <a:gd name="T2" fmla="*/ 107 w 492"/>
                <a:gd name="T3" fmla="*/ 243 h 1746"/>
                <a:gd name="T4" fmla="*/ 103 w 492"/>
                <a:gd name="T5" fmla="*/ 263 h 1746"/>
                <a:gd name="T6" fmla="*/ 97 w 492"/>
                <a:gd name="T7" fmla="*/ 280 h 1746"/>
                <a:gd name="T8" fmla="*/ 91 w 492"/>
                <a:gd name="T9" fmla="*/ 294 h 1746"/>
                <a:gd name="T10" fmla="*/ 84 w 492"/>
                <a:gd name="T11" fmla="*/ 304 h 1746"/>
                <a:gd name="T12" fmla="*/ 76 w 492"/>
                <a:gd name="T13" fmla="*/ 311 h 1746"/>
                <a:gd name="T14" fmla="*/ 67 w 492"/>
                <a:gd name="T15" fmla="*/ 315 h 1746"/>
                <a:gd name="T16" fmla="*/ 55 w 492"/>
                <a:gd name="T17" fmla="*/ 316 h 1746"/>
                <a:gd name="T18" fmla="*/ 42 w 492"/>
                <a:gd name="T19" fmla="*/ 312 h 1746"/>
                <a:gd name="T20" fmla="*/ 32 w 492"/>
                <a:gd name="T21" fmla="*/ 305 h 1746"/>
                <a:gd name="T22" fmla="*/ 23 w 492"/>
                <a:gd name="T23" fmla="*/ 293 h 1746"/>
                <a:gd name="T24" fmla="*/ 15 w 492"/>
                <a:gd name="T25" fmla="*/ 275 h 1746"/>
                <a:gd name="T26" fmla="*/ 8 w 492"/>
                <a:gd name="T27" fmla="*/ 250 h 1746"/>
                <a:gd name="T28" fmla="*/ 3 w 492"/>
                <a:gd name="T29" fmla="*/ 220 h 1746"/>
                <a:gd name="T30" fmla="*/ 0 w 492"/>
                <a:gd name="T31" fmla="*/ 184 h 1746"/>
                <a:gd name="T32" fmla="*/ 0 w 492"/>
                <a:gd name="T33" fmla="*/ 139 h 1746"/>
                <a:gd name="T34" fmla="*/ 4 w 492"/>
                <a:gd name="T35" fmla="*/ 90 h 1746"/>
                <a:gd name="T36" fmla="*/ 7 w 492"/>
                <a:gd name="T37" fmla="*/ 69 h 1746"/>
                <a:gd name="T38" fmla="*/ 12 w 492"/>
                <a:gd name="T39" fmla="*/ 51 h 1746"/>
                <a:gd name="T40" fmla="*/ 17 w 492"/>
                <a:gd name="T41" fmla="*/ 36 h 1746"/>
                <a:gd name="T42" fmla="*/ 23 w 492"/>
                <a:gd name="T43" fmla="*/ 23 h 1746"/>
                <a:gd name="T44" fmla="*/ 30 w 492"/>
                <a:gd name="T45" fmla="*/ 13 h 1746"/>
                <a:gd name="T46" fmla="*/ 44 w 492"/>
                <a:gd name="T47" fmla="*/ 3 h 1746"/>
                <a:gd name="T48" fmla="*/ 63 w 492"/>
                <a:gd name="T49" fmla="*/ 1 h 1746"/>
                <a:gd name="T50" fmla="*/ 77 w 492"/>
                <a:gd name="T51" fmla="*/ 6 h 1746"/>
                <a:gd name="T52" fmla="*/ 88 w 492"/>
                <a:gd name="T53" fmla="*/ 18 h 1746"/>
                <a:gd name="T54" fmla="*/ 97 w 492"/>
                <a:gd name="T55" fmla="*/ 37 h 1746"/>
                <a:gd name="T56" fmla="*/ 104 w 492"/>
                <a:gd name="T57" fmla="*/ 62 h 1746"/>
                <a:gd name="T58" fmla="*/ 110 w 492"/>
                <a:gd name="T59" fmla="*/ 95 h 1746"/>
                <a:gd name="T60" fmla="*/ 77 w 492"/>
                <a:gd name="T61" fmla="*/ 102 h 1746"/>
                <a:gd name="T62" fmla="*/ 76 w 492"/>
                <a:gd name="T63" fmla="*/ 95 h 1746"/>
                <a:gd name="T64" fmla="*/ 74 w 492"/>
                <a:gd name="T65" fmla="*/ 88 h 1746"/>
                <a:gd name="T66" fmla="*/ 71 w 492"/>
                <a:gd name="T67" fmla="*/ 82 h 1746"/>
                <a:gd name="T68" fmla="*/ 68 w 492"/>
                <a:gd name="T69" fmla="*/ 77 h 1746"/>
                <a:gd name="T70" fmla="*/ 65 w 492"/>
                <a:gd name="T71" fmla="*/ 73 h 1746"/>
                <a:gd name="T72" fmla="*/ 61 w 492"/>
                <a:gd name="T73" fmla="*/ 71 h 1746"/>
                <a:gd name="T74" fmla="*/ 57 w 492"/>
                <a:gd name="T75" fmla="*/ 71 h 1746"/>
                <a:gd name="T76" fmla="*/ 53 w 492"/>
                <a:gd name="T77" fmla="*/ 73 h 1746"/>
                <a:gd name="T78" fmla="*/ 49 w 492"/>
                <a:gd name="T79" fmla="*/ 76 h 1746"/>
                <a:gd name="T80" fmla="*/ 46 w 492"/>
                <a:gd name="T81" fmla="*/ 81 h 1746"/>
                <a:gd name="T82" fmla="*/ 43 w 492"/>
                <a:gd name="T83" fmla="*/ 88 h 1746"/>
                <a:gd name="T84" fmla="*/ 40 w 492"/>
                <a:gd name="T85" fmla="*/ 96 h 1746"/>
                <a:gd name="T86" fmla="*/ 39 w 492"/>
                <a:gd name="T87" fmla="*/ 104 h 1746"/>
                <a:gd name="T88" fmla="*/ 37 w 492"/>
                <a:gd name="T89" fmla="*/ 121 h 1746"/>
                <a:gd name="T90" fmla="*/ 35 w 492"/>
                <a:gd name="T91" fmla="*/ 147 h 1746"/>
                <a:gd name="T92" fmla="*/ 36 w 492"/>
                <a:gd name="T93" fmla="*/ 180 h 1746"/>
                <a:gd name="T94" fmla="*/ 38 w 492"/>
                <a:gd name="T95" fmla="*/ 208 h 1746"/>
                <a:gd name="T96" fmla="*/ 39 w 492"/>
                <a:gd name="T97" fmla="*/ 218 h 1746"/>
                <a:gd name="T98" fmla="*/ 41 w 492"/>
                <a:gd name="T99" fmla="*/ 226 h 1746"/>
                <a:gd name="T100" fmla="*/ 43 w 492"/>
                <a:gd name="T101" fmla="*/ 232 h 1746"/>
                <a:gd name="T102" fmla="*/ 46 w 492"/>
                <a:gd name="T103" fmla="*/ 238 h 1746"/>
                <a:gd name="T104" fmla="*/ 49 w 492"/>
                <a:gd name="T105" fmla="*/ 241 h 1746"/>
                <a:gd name="T106" fmla="*/ 52 w 492"/>
                <a:gd name="T107" fmla="*/ 244 h 1746"/>
                <a:gd name="T108" fmla="*/ 57 w 492"/>
                <a:gd name="T109" fmla="*/ 245 h 1746"/>
                <a:gd name="T110" fmla="*/ 64 w 492"/>
                <a:gd name="T111" fmla="*/ 243 h 1746"/>
                <a:gd name="T112" fmla="*/ 67 w 492"/>
                <a:gd name="T113" fmla="*/ 240 h 1746"/>
                <a:gd name="T114" fmla="*/ 69 w 492"/>
                <a:gd name="T115" fmla="*/ 237 h 1746"/>
                <a:gd name="T116" fmla="*/ 72 w 492"/>
                <a:gd name="T117" fmla="*/ 232 h 1746"/>
                <a:gd name="T118" fmla="*/ 75 w 492"/>
                <a:gd name="T119" fmla="*/ 221 h 1746"/>
                <a:gd name="T120" fmla="*/ 78 w 492"/>
                <a:gd name="T121" fmla="*/ 205 h 1746"/>
                <a:gd name="T122" fmla="*/ 80 w 492"/>
                <a:gd name="T123" fmla="*/ 186 h 174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92"/>
                <a:gd name="T187" fmla="*/ 0 h 1746"/>
                <a:gd name="T188" fmla="*/ 492 w 492"/>
                <a:gd name="T189" fmla="*/ 1746 h 174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92" h="1746">
                  <a:moveTo>
                    <a:pt x="355" y="1027"/>
                  </a:moveTo>
                  <a:lnTo>
                    <a:pt x="491" y="1165"/>
                  </a:lnTo>
                  <a:lnTo>
                    <a:pt x="487" y="1212"/>
                  </a:lnTo>
                  <a:lnTo>
                    <a:pt x="483" y="1256"/>
                  </a:lnTo>
                  <a:lnTo>
                    <a:pt x="479" y="1300"/>
                  </a:lnTo>
                  <a:lnTo>
                    <a:pt x="474" y="1340"/>
                  </a:lnTo>
                  <a:lnTo>
                    <a:pt x="468" y="1381"/>
                  </a:lnTo>
                  <a:lnTo>
                    <a:pt x="462" y="1418"/>
                  </a:lnTo>
                  <a:lnTo>
                    <a:pt x="455" y="1452"/>
                  </a:lnTo>
                  <a:lnTo>
                    <a:pt x="448" y="1485"/>
                  </a:lnTo>
                  <a:lnTo>
                    <a:pt x="440" y="1516"/>
                  </a:lnTo>
                  <a:lnTo>
                    <a:pt x="432" y="1546"/>
                  </a:lnTo>
                  <a:lnTo>
                    <a:pt x="424" y="1573"/>
                  </a:lnTo>
                  <a:lnTo>
                    <a:pt x="414" y="1600"/>
                  </a:lnTo>
                  <a:lnTo>
                    <a:pt x="405" y="1623"/>
                  </a:lnTo>
                  <a:lnTo>
                    <a:pt x="395" y="1644"/>
                  </a:lnTo>
                  <a:lnTo>
                    <a:pt x="385" y="1664"/>
                  </a:lnTo>
                  <a:lnTo>
                    <a:pt x="374" y="1681"/>
                  </a:lnTo>
                  <a:lnTo>
                    <a:pt x="363" y="1697"/>
                  </a:lnTo>
                  <a:lnTo>
                    <a:pt x="351" y="1708"/>
                  </a:lnTo>
                  <a:lnTo>
                    <a:pt x="338" y="1721"/>
                  </a:lnTo>
                  <a:lnTo>
                    <a:pt x="324" y="1728"/>
                  </a:lnTo>
                  <a:lnTo>
                    <a:pt x="309" y="1734"/>
                  </a:lnTo>
                  <a:lnTo>
                    <a:pt x="295" y="1741"/>
                  </a:lnTo>
                  <a:lnTo>
                    <a:pt x="279" y="1745"/>
                  </a:lnTo>
                  <a:lnTo>
                    <a:pt x="263" y="1745"/>
                  </a:lnTo>
                  <a:lnTo>
                    <a:pt x="243" y="1745"/>
                  </a:lnTo>
                  <a:lnTo>
                    <a:pt x="223" y="1741"/>
                  </a:lnTo>
                  <a:lnTo>
                    <a:pt x="205" y="1734"/>
                  </a:lnTo>
                  <a:lnTo>
                    <a:pt x="188" y="1724"/>
                  </a:lnTo>
                  <a:lnTo>
                    <a:pt x="172" y="1714"/>
                  </a:lnTo>
                  <a:lnTo>
                    <a:pt x="156" y="1701"/>
                  </a:lnTo>
                  <a:lnTo>
                    <a:pt x="142" y="1684"/>
                  </a:lnTo>
                  <a:lnTo>
                    <a:pt x="128" y="1664"/>
                  </a:lnTo>
                  <a:lnTo>
                    <a:pt x="115" y="1640"/>
                  </a:lnTo>
                  <a:lnTo>
                    <a:pt x="103" y="1617"/>
                  </a:lnTo>
                  <a:lnTo>
                    <a:pt x="91" y="1586"/>
                  </a:lnTo>
                  <a:lnTo>
                    <a:pt x="79" y="1556"/>
                  </a:lnTo>
                  <a:lnTo>
                    <a:pt x="68" y="1519"/>
                  </a:lnTo>
                  <a:lnTo>
                    <a:pt x="58" y="1479"/>
                  </a:lnTo>
                  <a:lnTo>
                    <a:pt x="48" y="1431"/>
                  </a:lnTo>
                  <a:lnTo>
                    <a:pt x="37" y="1384"/>
                  </a:lnTo>
                  <a:lnTo>
                    <a:pt x="28" y="1330"/>
                  </a:lnTo>
                  <a:lnTo>
                    <a:pt x="21" y="1276"/>
                  </a:lnTo>
                  <a:lnTo>
                    <a:pt x="14" y="1216"/>
                  </a:lnTo>
                  <a:lnTo>
                    <a:pt x="9" y="1155"/>
                  </a:lnTo>
                  <a:lnTo>
                    <a:pt x="5" y="1088"/>
                  </a:lnTo>
                  <a:lnTo>
                    <a:pt x="2" y="1017"/>
                  </a:lnTo>
                  <a:lnTo>
                    <a:pt x="1" y="946"/>
                  </a:lnTo>
                  <a:lnTo>
                    <a:pt x="0" y="869"/>
                  </a:lnTo>
                  <a:lnTo>
                    <a:pt x="1" y="768"/>
                  </a:lnTo>
                  <a:lnTo>
                    <a:pt x="4" y="670"/>
                  </a:lnTo>
                  <a:lnTo>
                    <a:pt x="9" y="583"/>
                  </a:lnTo>
                  <a:lnTo>
                    <a:pt x="17" y="499"/>
                  </a:lnTo>
                  <a:lnTo>
                    <a:pt x="21" y="458"/>
                  </a:lnTo>
                  <a:lnTo>
                    <a:pt x="26" y="421"/>
                  </a:lnTo>
                  <a:lnTo>
                    <a:pt x="31" y="384"/>
                  </a:lnTo>
                  <a:lnTo>
                    <a:pt x="37" y="350"/>
                  </a:lnTo>
                  <a:lnTo>
                    <a:pt x="45" y="317"/>
                  </a:lnTo>
                  <a:lnTo>
                    <a:pt x="52" y="283"/>
                  </a:lnTo>
                  <a:lnTo>
                    <a:pt x="59" y="253"/>
                  </a:lnTo>
                  <a:lnTo>
                    <a:pt x="67" y="226"/>
                  </a:lnTo>
                  <a:lnTo>
                    <a:pt x="75" y="199"/>
                  </a:lnTo>
                  <a:lnTo>
                    <a:pt x="84" y="172"/>
                  </a:lnTo>
                  <a:lnTo>
                    <a:pt x="94" y="148"/>
                  </a:lnTo>
                  <a:lnTo>
                    <a:pt x="103" y="128"/>
                  </a:lnTo>
                  <a:lnTo>
                    <a:pt x="114" y="108"/>
                  </a:lnTo>
                  <a:lnTo>
                    <a:pt x="124" y="88"/>
                  </a:lnTo>
                  <a:lnTo>
                    <a:pt x="135" y="71"/>
                  </a:lnTo>
                  <a:lnTo>
                    <a:pt x="148" y="57"/>
                  </a:lnTo>
                  <a:lnTo>
                    <a:pt x="172" y="34"/>
                  </a:lnTo>
                  <a:lnTo>
                    <a:pt x="197" y="14"/>
                  </a:lnTo>
                  <a:lnTo>
                    <a:pt x="225" y="3"/>
                  </a:lnTo>
                  <a:lnTo>
                    <a:pt x="255" y="0"/>
                  </a:lnTo>
                  <a:lnTo>
                    <a:pt x="278" y="3"/>
                  </a:lnTo>
                  <a:lnTo>
                    <a:pt x="300" y="7"/>
                  </a:lnTo>
                  <a:lnTo>
                    <a:pt x="320" y="17"/>
                  </a:lnTo>
                  <a:lnTo>
                    <a:pt x="341" y="34"/>
                  </a:lnTo>
                  <a:lnTo>
                    <a:pt x="359" y="51"/>
                  </a:lnTo>
                  <a:lnTo>
                    <a:pt x="375" y="74"/>
                  </a:lnTo>
                  <a:lnTo>
                    <a:pt x="391" y="98"/>
                  </a:lnTo>
                  <a:lnTo>
                    <a:pt x="405" y="128"/>
                  </a:lnTo>
                  <a:lnTo>
                    <a:pt x="418" y="162"/>
                  </a:lnTo>
                  <a:lnTo>
                    <a:pt x="431" y="202"/>
                  </a:lnTo>
                  <a:lnTo>
                    <a:pt x="443" y="243"/>
                  </a:lnTo>
                  <a:lnTo>
                    <a:pt x="453" y="293"/>
                  </a:lnTo>
                  <a:lnTo>
                    <a:pt x="463" y="344"/>
                  </a:lnTo>
                  <a:lnTo>
                    <a:pt x="471" y="401"/>
                  </a:lnTo>
                  <a:lnTo>
                    <a:pt x="479" y="461"/>
                  </a:lnTo>
                  <a:lnTo>
                    <a:pt x="486" y="525"/>
                  </a:lnTo>
                  <a:lnTo>
                    <a:pt x="349" y="626"/>
                  </a:lnTo>
                  <a:lnTo>
                    <a:pt x="345" y="593"/>
                  </a:lnTo>
                  <a:lnTo>
                    <a:pt x="342" y="562"/>
                  </a:lnTo>
                  <a:lnTo>
                    <a:pt x="340" y="549"/>
                  </a:lnTo>
                  <a:lnTo>
                    <a:pt x="338" y="536"/>
                  </a:lnTo>
                  <a:lnTo>
                    <a:pt x="336" y="525"/>
                  </a:lnTo>
                  <a:lnTo>
                    <a:pt x="334" y="515"/>
                  </a:lnTo>
                  <a:lnTo>
                    <a:pt x="331" y="502"/>
                  </a:lnTo>
                  <a:lnTo>
                    <a:pt x="326" y="488"/>
                  </a:lnTo>
                  <a:lnTo>
                    <a:pt x="322" y="475"/>
                  </a:lnTo>
                  <a:lnTo>
                    <a:pt x="319" y="461"/>
                  </a:lnTo>
                  <a:lnTo>
                    <a:pt x="314" y="451"/>
                  </a:lnTo>
                  <a:lnTo>
                    <a:pt x="310" y="441"/>
                  </a:lnTo>
                  <a:lnTo>
                    <a:pt x="306" y="431"/>
                  </a:lnTo>
                  <a:lnTo>
                    <a:pt x="301" y="424"/>
                  </a:lnTo>
                  <a:lnTo>
                    <a:pt x="296" y="418"/>
                  </a:lnTo>
                  <a:lnTo>
                    <a:pt x="291" y="411"/>
                  </a:lnTo>
                  <a:lnTo>
                    <a:pt x="286" y="404"/>
                  </a:lnTo>
                  <a:lnTo>
                    <a:pt x="281" y="401"/>
                  </a:lnTo>
                  <a:lnTo>
                    <a:pt x="276" y="397"/>
                  </a:lnTo>
                  <a:lnTo>
                    <a:pt x="270" y="394"/>
                  </a:lnTo>
                  <a:lnTo>
                    <a:pt x="265" y="391"/>
                  </a:lnTo>
                  <a:lnTo>
                    <a:pt x="259" y="391"/>
                  </a:lnTo>
                  <a:lnTo>
                    <a:pt x="253" y="391"/>
                  </a:lnTo>
                  <a:lnTo>
                    <a:pt x="247" y="394"/>
                  </a:lnTo>
                  <a:lnTo>
                    <a:pt x="241" y="394"/>
                  </a:lnTo>
                  <a:lnTo>
                    <a:pt x="235" y="401"/>
                  </a:lnTo>
                  <a:lnTo>
                    <a:pt x="228" y="404"/>
                  </a:lnTo>
                  <a:lnTo>
                    <a:pt x="223" y="411"/>
                  </a:lnTo>
                  <a:lnTo>
                    <a:pt x="217" y="418"/>
                  </a:lnTo>
                  <a:lnTo>
                    <a:pt x="212" y="428"/>
                  </a:lnTo>
                  <a:lnTo>
                    <a:pt x="207" y="435"/>
                  </a:lnTo>
                  <a:lnTo>
                    <a:pt x="203" y="445"/>
                  </a:lnTo>
                  <a:lnTo>
                    <a:pt x="198" y="458"/>
                  </a:lnTo>
                  <a:lnTo>
                    <a:pt x="194" y="472"/>
                  </a:lnTo>
                  <a:lnTo>
                    <a:pt x="190" y="485"/>
                  </a:lnTo>
                  <a:lnTo>
                    <a:pt x="185" y="499"/>
                  </a:lnTo>
                  <a:lnTo>
                    <a:pt x="182" y="515"/>
                  </a:lnTo>
                  <a:lnTo>
                    <a:pt x="178" y="532"/>
                  </a:lnTo>
                  <a:lnTo>
                    <a:pt x="175" y="546"/>
                  </a:lnTo>
                  <a:lnTo>
                    <a:pt x="173" y="559"/>
                  </a:lnTo>
                  <a:lnTo>
                    <a:pt x="171" y="576"/>
                  </a:lnTo>
                  <a:lnTo>
                    <a:pt x="169" y="593"/>
                  </a:lnTo>
                  <a:lnTo>
                    <a:pt x="165" y="630"/>
                  </a:lnTo>
                  <a:lnTo>
                    <a:pt x="162" y="670"/>
                  </a:lnTo>
                  <a:lnTo>
                    <a:pt x="160" y="711"/>
                  </a:lnTo>
                  <a:lnTo>
                    <a:pt x="158" y="761"/>
                  </a:lnTo>
                  <a:lnTo>
                    <a:pt x="157" y="812"/>
                  </a:lnTo>
                  <a:lnTo>
                    <a:pt x="157" y="866"/>
                  </a:lnTo>
                  <a:lnTo>
                    <a:pt x="157" y="933"/>
                  </a:lnTo>
                  <a:lnTo>
                    <a:pt x="159" y="994"/>
                  </a:lnTo>
                  <a:lnTo>
                    <a:pt x="160" y="1051"/>
                  </a:lnTo>
                  <a:lnTo>
                    <a:pt x="163" y="1101"/>
                  </a:lnTo>
                  <a:lnTo>
                    <a:pt x="167" y="1148"/>
                  </a:lnTo>
                  <a:lnTo>
                    <a:pt x="169" y="1169"/>
                  </a:lnTo>
                  <a:lnTo>
                    <a:pt x="171" y="1186"/>
                  </a:lnTo>
                  <a:lnTo>
                    <a:pt x="173" y="1206"/>
                  </a:lnTo>
                  <a:lnTo>
                    <a:pt x="176" y="1223"/>
                  </a:lnTo>
                  <a:lnTo>
                    <a:pt x="179" y="1236"/>
                  </a:lnTo>
                  <a:lnTo>
                    <a:pt x="182" y="1250"/>
                  </a:lnTo>
                  <a:lnTo>
                    <a:pt x="185" y="1263"/>
                  </a:lnTo>
                  <a:lnTo>
                    <a:pt x="189" y="1273"/>
                  </a:lnTo>
                  <a:lnTo>
                    <a:pt x="192" y="1283"/>
                  </a:lnTo>
                  <a:lnTo>
                    <a:pt x="196" y="1293"/>
                  </a:lnTo>
                  <a:lnTo>
                    <a:pt x="200" y="1303"/>
                  </a:lnTo>
                  <a:lnTo>
                    <a:pt x="204" y="1313"/>
                  </a:lnTo>
                  <a:lnTo>
                    <a:pt x="208" y="1320"/>
                  </a:lnTo>
                  <a:lnTo>
                    <a:pt x="213" y="1327"/>
                  </a:lnTo>
                  <a:lnTo>
                    <a:pt x="217" y="1334"/>
                  </a:lnTo>
                  <a:lnTo>
                    <a:pt x="222" y="1337"/>
                  </a:lnTo>
                  <a:lnTo>
                    <a:pt x="227" y="1344"/>
                  </a:lnTo>
                  <a:lnTo>
                    <a:pt x="232" y="1347"/>
                  </a:lnTo>
                  <a:lnTo>
                    <a:pt x="238" y="1351"/>
                  </a:lnTo>
                  <a:lnTo>
                    <a:pt x="243" y="1351"/>
                  </a:lnTo>
                  <a:lnTo>
                    <a:pt x="254" y="1354"/>
                  </a:lnTo>
                  <a:lnTo>
                    <a:pt x="265" y="1354"/>
                  </a:lnTo>
                  <a:lnTo>
                    <a:pt x="275" y="1347"/>
                  </a:lnTo>
                  <a:lnTo>
                    <a:pt x="284" y="1344"/>
                  </a:lnTo>
                  <a:lnTo>
                    <a:pt x="289" y="1337"/>
                  </a:lnTo>
                  <a:lnTo>
                    <a:pt x="293" y="1334"/>
                  </a:lnTo>
                  <a:lnTo>
                    <a:pt x="297" y="1327"/>
                  </a:lnTo>
                  <a:lnTo>
                    <a:pt x="301" y="1320"/>
                  </a:lnTo>
                  <a:lnTo>
                    <a:pt x="305" y="1313"/>
                  </a:lnTo>
                  <a:lnTo>
                    <a:pt x="308" y="1307"/>
                  </a:lnTo>
                  <a:lnTo>
                    <a:pt x="312" y="1300"/>
                  </a:lnTo>
                  <a:lnTo>
                    <a:pt x="315" y="1290"/>
                  </a:lnTo>
                  <a:lnTo>
                    <a:pt x="318" y="1280"/>
                  </a:lnTo>
                  <a:lnTo>
                    <a:pt x="321" y="1270"/>
                  </a:lnTo>
                  <a:lnTo>
                    <a:pt x="326" y="1246"/>
                  </a:lnTo>
                  <a:lnTo>
                    <a:pt x="333" y="1223"/>
                  </a:lnTo>
                  <a:lnTo>
                    <a:pt x="337" y="1196"/>
                  </a:lnTo>
                  <a:lnTo>
                    <a:pt x="342" y="1169"/>
                  </a:lnTo>
                  <a:lnTo>
                    <a:pt x="345" y="1135"/>
                  </a:lnTo>
                  <a:lnTo>
                    <a:pt x="349" y="1101"/>
                  </a:lnTo>
                  <a:lnTo>
                    <a:pt x="352" y="1068"/>
                  </a:lnTo>
                  <a:lnTo>
                    <a:pt x="355" y="1027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4" name="Freeform 18"/>
            <p:cNvSpPr>
              <a:spLocks noChangeArrowheads="1"/>
            </p:cNvSpPr>
            <p:nvPr/>
          </p:nvSpPr>
          <p:spPr bwMode="auto">
            <a:xfrm>
              <a:off x="3124" y="81"/>
              <a:ext cx="108" cy="304"/>
            </a:xfrm>
            <a:custGeom>
              <a:avLst/>
              <a:gdLst>
                <a:gd name="T0" fmla="*/ 6 w 480"/>
                <a:gd name="T1" fmla="*/ 0 h 1685"/>
                <a:gd name="T2" fmla="*/ 106 w 480"/>
                <a:gd name="T3" fmla="*/ 0 h 1685"/>
                <a:gd name="T4" fmla="*/ 106 w 480"/>
                <a:gd name="T5" fmla="*/ 61 h 1685"/>
                <a:gd name="T6" fmla="*/ 42 w 480"/>
                <a:gd name="T7" fmla="*/ 239 h 1685"/>
                <a:gd name="T8" fmla="*/ 108 w 480"/>
                <a:gd name="T9" fmla="*/ 239 h 1685"/>
                <a:gd name="T10" fmla="*/ 108 w 480"/>
                <a:gd name="T11" fmla="*/ 304 h 1685"/>
                <a:gd name="T12" fmla="*/ 0 w 480"/>
                <a:gd name="T13" fmla="*/ 304 h 1685"/>
                <a:gd name="T14" fmla="*/ 0 w 480"/>
                <a:gd name="T15" fmla="*/ 241 h 1685"/>
                <a:gd name="T16" fmla="*/ 63 w 480"/>
                <a:gd name="T17" fmla="*/ 65 h 1685"/>
                <a:gd name="T18" fmla="*/ 6 w 480"/>
                <a:gd name="T19" fmla="*/ 65 h 1685"/>
                <a:gd name="T20" fmla="*/ 6 w 480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0"/>
                <a:gd name="T34" fmla="*/ 0 h 1685"/>
                <a:gd name="T35" fmla="*/ 480 w 480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0" h="1685">
                  <a:moveTo>
                    <a:pt x="27" y="0"/>
                  </a:moveTo>
                  <a:lnTo>
                    <a:pt x="469" y="0"/>
                  </a:lnTo>
                  <a:lnTo>
                    <a:pt x="469" y="337"/>
                  </a:lnTo>
                  <a:lnTo>
                    <a:pt x="185" y="1324"/>
                  </a:lnTo>
                  <a:lnTo>
                    <a:pt x="479" y="1324"/>
                  </a:lnTo>
                  <a:lnTo>
                    <a:pt x="479" y="1684"/>
                  </a:lnTo>
                  <a:lnTo>
                    <a:pt x="0" y="1684"/>
                  </a:lnTo>
                  <a:lnTo>
                    <a:pt x="0" y="1337"/>
                  </a:lnTo>
                  <a:lnTo>
                    <a:pt x="281" y="361"/>
                  </a:lnTo>
                  <a:lnTo>
                    <a:pt x="27" y="361"/>
                  </a:lnTo>
                  <a:lnTo>
                    <a:pt x="27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5" name="Freeform 19"/>
            <p:cNvSpPr>
              <a:spLocks noChangeArrowheads="1"/>
            </p:cNvSpPr>
            <p:nvPr/>
          </p:nvSpPr>
          <p:spPr bwMode="auto">
            <a:xfrm>
              <a:off x="3236" y="81"/>
              <a:ext cx="124" cy="304"/>
            </a:xfrm>
            <a:custGeom>
              <a:avLst/>
              <a:gdLst>
                <a:gd name="T0" fmla="*/ 0 w 551"/>
                <a:gd name="T1" fmla="*/ 0 h 1685"/>
                <a:gd name="T2" fmla="*/ 39 w 551"/>
                <a:gd name="T3" fmla="*/ 0 h 1685"/>
                <a:gd name="T4" fmla="*/ 62 w 551"/>
                <a:gd name="T5" fmla="*/ 102 h 1685"/>
                <a:gd name="T6" fmla="*/ 85 w 551"/>
                <a:gd name="T7" fmla="*/ 0 h 1685"/>
                <a:gd name="T8" fmla="*/ 124 w 551"/>
                <a:gd name="T9" fmla="*/ 0 h 1685"/>
                <a:gd name="T10" fmla="*/ 80 w 551"/>
                <a:gd name="T11" fmla="*/ 177 h 1685"/>
                <a:gd name="T12" fmla="*/ 80 w 551"/>
                <a:gd name="T13" fmla="*/ 304 h 1685"/>
                <a:gd name="T14" fmla="*/ 44 w 551"/>
                <a:gd name="T15" fmla="*/ 304 h 1685"/>
                <a:gd name="T16" fmla="*/ 44 w 551"/>
                <a:gd name="T17" fmla="*/ 177 h 1685"/>
                <a:gd name="T18" fmla="*/ 0 w 551"/>
                <a:gd name="T19" fmla="*/ 0 h 16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1"/>
                <a:gd name="T31" fmla="*/ 0 h 1685"/>
                <a:gd name="T32" fmla="*/ 551 w 551"/>
                <a:gd name="T33" fmla="*/ 1685 h 16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1" h="1685">
                  <a:moveTo>
                    <a:pt x="0" y="0"/>
                  </a:moveTo>
                  <a:lnTo>
                    <a:pt x="174" y="0"/>
                  </a:lnTo>
                  <a:lnTo>
                    <a:pt x="275" y="566"/>
                  </a:lnTo>
                  <a:lnTo>
                    <a:pt x="378" y="0"/>
                  </a:lnTo>
                  <a:lnTo>
                    <a:pt x="550" y="0"/>
                  </a:lnTo>
                  <a:lnTo>
                    <a:pt x="354" y="980"/>
                  </a:lnTo>
                  <a:lnTo>
                    <a:pt x="354" y="1684"/>
                  </a:lnTo>
                  <a:lnTo>
                    <a:pt x="197" y="1684"/>
                  </a:lnTo>
                  <a:lnTo>
                    <a:pt x="197" y="98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6" name="Freeform 20"/>
            <p:cNvSpPr>
              <a:spLocks noChangeArrowheads="1"/>
            </p:cNvSpPr>
            <p:nvPr/>
          </p:nvSpPr>
          <p:spPr bwMode="auto">
            <a:xfrm>
              <a:off x="3373" y="81"/>
              <a:ext cx="109" cy="304"/>
            </a:xfrm>
            <a:custGeom>
              <a:avLst/>
              <a:gdLst>
                <a:gd name="T0" fmla="*/ 0 w 484"/>
                <a:gd name="T1" fmla="*/ 0 h 1685"/>
                <a:gd name="T2" fmla="*/ 33 w 484"/>
                <a:gd name="T3" fmla="*/ 0 h 1685"/>
                <a:gd name="T4" fmla="*/ 76 w 484"/>
                <a:gd name="T5" fmla="*/ 168 h 1685"/>
                <a:gd name="T6" fmla="*/ 76 w 484"/>
                <a:gd name="T7" fmla="*/ 0 h 1685"/>
                <a:gd name="T8" fmla="*/ 109 w 484"/>
                <a:gd name="T9" fmla="*/ 0 h 1685"/>
                <a:gd name="T10" fmla="*/ 109 w 484"/>
                <a:gd name="T11" fmla="*/ 304 h 1685"/>
                <a:gd name="T12" fmla="*/ 76 w 484"/>
                <a:gd name="T13" fmla="*/ 304 h 1685"/>
                <a:gd name="T14" fmla="*/ 33 w 484"/>
                <a:gd name="T15" fmla="*/ 137 h 1685"/>
                <a:gd name="T16" fmla="*/ 33 w 484"/>
                <a:gd name="T17" fmla="*/ 304 h 1685"/>
                <a:gd name="T18" fmla="*/ 0 w 484"/>
                <a:gd name="T19" fmla="*/ 304 h 1685"/>
                <a:gd name="T20" fmla="*/ 0 w 484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4"/>
                <a:gd name="T34" fmla="*/ 0 h 1685"/>
                <a:gd name="T35" fmla="*/ 484 w 484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4" h="1685">
                  <a:moveTo>
                    <a:pt x="0" y="0"/>
                  </a:moveTo>
                  <a:lnTo>
                    <a:pt x="146" y="0"/>
                  </a:lnTo>
                  <a:lnTo>
                    <a:pt x="336" y="933"/>
                  </a:lnTo>
                  <a:lnTo>
                    <a:pt x="336" y="0"/>
                  </a:lnTo>
                  <a:lnTo>
                    <a:pt x="483" y="0"/>
                  </a:lnTo>
                  <a:lnTo>
                    <a:pt x="483" y="1684"/>
                  </a:lnTo>
                  <a:lnTo>
                    <a:pt x="336" y="1684"/>
                  </a:lnTo>
                  <a:lnTo>
                    <a:pt x="147" y="758"/>
                  </a:lnTo>
                  <a:lnTo>
                    <a:pt x="147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7" name="Freeform 21"/>
            <p:cNvSpPr>
              <a:spLocks noChangeArrowheads="1"/>
            </p:cNvSpPr>
            <p:nvPr/>
          </p:nvSpPr>
          <p:spPr bwMode="auto">
            <a:xfrm>
              <a:off x="3505" y="81"/>
              <a:ext cx="109" cy="304"/>
            </a:xfrm>
            <a:custGeom>
              <a:avLst/>
              <a:gdLst>
                <a:gd name="T0" fmla="*/ 0 w 485"/>
                <a:gd name="T1" fmla="*/ 0 h 1685"/>
                <a:gd name="T2" fmla="*/ 33 w 485"/>
                <a:gd name="T3" fmla="*/ 0 h 1685"/>
                <a:gd name="T4" fmla="*/ 76 w 485"/>
                <a:gd name="T5" fmla="*/ 168 h 1685"/>
                <a:gd name="T6" fmla="*/ 76 w 485"/>
                <a:gd name="T7" fmla="*/ 0 h 1685"/>
                <a:gd name="T8" fmla="*/ 109 w 485"/>
                <a:gd name="T9" fmla="*/ 0 h 1685"/>
                <a:gd name="T10" fmla="*/ 109 w 485"/>
                <a:gd name="T11" fmla="*/ 304 h 1685"/>
                <a:gd name="T12" fmla="*/ 76 w 485"/>
                <a:gd name="T13" fmla="*/ 304 h 1685"/>
                <a:gd name="T14" fmla="*/ 33 w 485"/>
                <a:gd name="T15" fmla="*/ 137 h 1685"/>
                <a:gd name="T16" fmla="*/ 33 w 485"/>
                <a:gd name="T17" fmla="*/ 304 h 1685"/>
                <a:gd name="T18" fmla="*/ 0 w 485"/>
                <a:gd name="T19" fmla="*/ 304 h 1685"/>
                <a:gd name="T20" fmla="*/ 0 w 485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5"/>
                <a:gd name="T34" fmla="*/ 0 h 1685"/>
                <a:gd name="T35" fmla="*/ 485 w 485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5" h="1685">
                  <a:moveTo>
                    <a:pt x="0" y="0"/>
                  </a:moveTo>
                  <a:lnTo>
                    <a:pt x="146" y="0"/>
                  </a:lnTo>
                  <a:lnTo>
                    <a:pt x="336" y="933"/>
                  </a:lnTo>
                  <a:lnTo>
                    <a:pt x="336" y="0"/>
                  </a:lnTo>
                  <a:lnTo>
                    <a:pt x="484" y="0"/>
                  </a:lnTo>
                  <a:lnTo>
                    <a:pt x="484" y="1684"/>
                  </a:lnTo>
                  <a:lnTo>
                    <a:pt x="336" y="1684"/>
                  </a:lnTo>
                  <a:lnTo>
                    <a:pt x="147" y="758"/>
                  </a:lnTo>
                  <a:lnTo>
                    <a:pt x="147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8" name="Freeform 22"/>
            <p:cNvSpPr>
              <a:spLocks noChangeArrowheads="1"/>
            </p:cNvSpPr>
            <p:nvPr/>
          </p:nvSpPr>
          <p:spPr bwMode="auto">
            <a:xfrm>
              <a:off x="3639" y="81"/>
              <a:ext cx="35" cy="304"/>
            </a:xfrm>
            <a:custGeom>
              <a:avLst/>
              <a:gdLst>
                <a:gd name="T0" fmla="*/ 0 w 157"/>
                <a:gd name="T1" fmla="*/ 0 h 1685"/>
                <a:gd name="T2" fmla="*/ 35 w 157"/>
                <a:gd name="T3" fmla="*/ 0 h 1685"/>
                <a:gd name="T4" fmla="*/ 35 w 157"/>
                <a:gd name="T5" fmla="*/ 304 h 1685"/>
                <a:gd name="T6" fmla="*/ 0 w 157"/>
                <a:gd name="T7" fmla="*/ 304 h 1685"/>
                <a:gd name="T8" fmla="*/ 0 w 157"/>
                <a:gd name="T9" fmla="*/ 0 h 1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685"/>
                <a:gd name="T17" fmla="*/ 157 w 157"/>
                <a:gd name="T18" fmla="*/ 1685 h 16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685">
                  <a:moveTo>
                    <a:pt x="0" y="0"/>
                  </a:moveTo>
                  <a:lnTo>
                    <a:pt x="156" y="0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49" name="Freeform 23"/>
            <p:cNvSpPr>
              <a:spLocks noChangeArrowheads="1"/>
            </p:cNvSpPr>
            <p:nvPr/>
          </p:nvSpPr>
          <p:spPr bwMode="auto">
            <a:xfrm>
              <a:off x="3700" y="81"/>
              <a:ext cx="120" cy="304"/>
            </a:xfrm>
            <a:custGeom>
              <a:avLst/>
              <a:gdLst>
                <a:gd name="T0" fmla="*/ 0 w 535"/>
                <a:gd name="T1" fmla="*/ 0 h 1685"/>
                <a:gd name="T2" fmla="*/ 35 w 535"/>
                <a:gd name="T3" fmla="*/ 0 h 1685"/>
                <a:gd name="T4" fmla="*/ 35 w 535"/>
                <a:gd name="T5" fmla="*/ 115 h 1685"/>
                <a:gd name="T6" fmla="*/ 72 w 535"/>
                <a:gd name="T7" fmla="*/ 0 h 1685"/>
                <a:gd name="T8" fmla="*/ 118 w 535"/>
                <a:gd name="T9" fmla="*/ 0 h 1685"/>
                <a:gd name="T10" fmla="*/ 77 w 535"/>
                <a:gd name="T11" fmla="*/ 114 h 1685"/>
                <a:gd name="T12" fmla="*/ 120 w 535"/>
                <a:gd name="T13" fmla="*/ 304 h 1685"/>
                <a:gd name="T14" fmla="*/ 77 w 535"/>
                <a:gd name="T15" fmla="*/ 304 h 1685"/>
                <a:gd name="T16" fmla="*/ 53 w 535"/>
                <a:gd name="T17" fmla="*/ 179 h 1685"/>
                <a:gd name="T18" fmla="*/ 35 w 535"/>
                <a:gd name="T19" fmla="*/ 230 h 1685"/>
                <a:gd name="T20" fmla="*/ 35 w 535"/>
                <a:gd name="T21" fmla="*/ 304 h 1685"/>
                <a:gd name="T22" fmla="*/ 0 w 535"/>
                <a:gd name="T23" fmla="*/ 304 h 1685"/>
                <a:gd name="T24" fmla="*/ 0 w 535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35"/>
                <a:gd name="T40" fmla="*/ 0 h 1685"/>
                <a:gd name="T41" fmla="*/ 535 w 535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35" h="1685">
                  <a:moveTo>
                    <a:pt x="0" y="0"/>
                  </a:moveTo>
                  <a:lnTo>
                    <a:pt x="155" y="0"/>
                  </a:lnTo>
                  <a:lnTo>
                    <a:pt x="155" y="637"/>
                  </a:lnTo>
                  <a:lnTo>
                    <a:pt x="319" y="0"/>
                  </a:lnTo>
                  <a:lnTo>
                    <a:pt x="526" y="0"/>
                  </a:lnTo>
                  <a:lnTo>
                    <a:pt x="342" y="634"/>
                  </a:lnTo>
                  <a:lnTo>
                    <a:pt x="534" y="1684"/>
                  </a:lnTo>
                  <a:lnTo>
                    <a:pt x="342" y="1684"/>
                  </a:lnTo>
                  <a:lnTo>
                    <a:pt x="236" y="990"/>
                  </a:lnTo>
                  <a:lnTo>
                    <a:pt x="155" y="1273"/>
                  </a:lnTo>
                  <a:lnTo>
                    <a:pt x="155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0" name="Freeform 24"/>
            <p:cNvSpPr>
              <a:spLocks noChangeArrowheads="1"/>
            </p:cNvSpPr>
            <p:nvPr/>
          </p:nvSpPr>
          <p:spPr bwMode="auto">
            <a:xfrm>
              <a:off x="3829" y="0"/>
              <a:ext cx="118" cy="392"/>
            </a:xfrm>
            <a:custGeom>
              <a:avLst/>
              <a:gdLst>
                <a:gd name="T0" fmla="*/ 2 w 524"/>
                <a:gd name="T1" fmla="*/ 182 h 2163"/>
                <a:gd name="T2" fmla="*/ 7 w 524"/>
                <a:gd name="T3" fmla="*/ 146 h 2163"/>
                <a:gd name="T4" fmla="*/ 14 w 524"/>
                <a:gd name="T5" fmla="*/ 123 h 2163"/>
                <a:gd name="T6" fmla="*/ 22 w 524"/>
                <a:gd name="T7" fmla="*/ 103 h 2163"/>
                <a:gd name="T8" fmla="*/ 32 w 524"/>
                <a:gd name="T9" fmla="*/ 88 h 2163"/>
                <a:gd name="T10" fmla="*/ 52 w 524"/>
                <a:gd name="T11" fmla="*/ 76 h 2163"/>
                <a:gd name="T12" fmla="*/ 78 w 524"/>
                <a:gd name="T13" fmla="*/ 81 h 2163"/>
                <a:gd name="T14" fmla="*/ 92 w 524"/>
                <a:gd name="T15" fmla="*/ 95 h 2163"/>
                <a:gd name="T16" fmla="*/ 100 w 524"/>
                <a:gd name="T17" fmla="*/ 112 h 2163"/>
                <a:gd name="T18" fmla="*/ 108 w 524"/>
                <a:gd name="T19" fmla="*/ 133 h 2163"/>
                <a:gd name="T20" fmla="*/ 113 w 524"/>
                <a:gd name="T21" fmla="*/ 159 h 2163"/>
                <a:gd name="T22" fmla="*/ 118 w 524"/>
                <a:gd name="T23" fmla="*/ 213 h 2163"/>
                <a:gd name="T24" fmla="*/ 117 w 524"/>
                <a:gd name="T25" fmla="*/ 269 h 2163"/>
                <a:gd name="T26" fmla="*/ 113 w 524"/>
                <a:gd name="T27" fmla="*/ 311 h 2163"/>
                <a:gd name="T28" fmla="*/ 105 w 524"/>
                <a:gd name="T29" fmla="*/ 343 h 2163"/>
                <a:gd name="T30" fmla="*/ 95 w 524"/>
                <a:gd name="T31" fmla="*/ 368 h 2163"/>
                <a:gd name="T32" fmla="*/ 81 w 524"/>
                <a:gd name="T33" fmla="*/ 384 h 2163"/>
                <a:gd name="T34" fmla="*/ 65 w 524"/>
                <a:gd name="T35" fmla="*/ 392 h 2163"/>
                <a:gd name="T36" fmla="*/ 47 w 524"/>
                <a:gd name="T37" fmla="*/ 389 h 2163"/>
                <a:gd name="T38" fmla="*/ 32 w 524"/>
                <a:gd name="T39" fmla="*/ 379 h 2163"/>
                <a:gd name="T40" fmla="*/ 19 w 524"/>
                <a:gd name="T41" fmla="*/ 360 h 2163"/>
                <a:gd name="T42" fmla="*/ 10 w 524"/>
                <a:gd name="T43" fmla="*/ 332 h 2163"/>
                <a:gd name="T44" fmla="*/ 3 w 524"/>
                <a:gd name="T45" fmla="*/ 294 h 2163"/>
                <a:gd name="T46" fmla="*/ 0 w 524"/>
                <a:gd name="T47" fmla="*/ 247 h 2163"/>
                <a:gd name="T48" fmla="*/ 36 w 524"/>
                <a:gd name="T49" fmla="*/ 256 h 2163"/>
                <a:gd name="T50" fmla="*/ 38 w 524"/>
                <a:gd name="T51" fmla="*/ 286 h 2163"/>
                <a:gd name="T52" fmla="*/ 41 w 524"/>
                <a:gd name="T53" fmla="*/ 298 h 2163"/>
                <a:gd name="T54" fmla="*/ 44 w 524"/>
                <a:gd name="T55" fmla="*/ 308 h 2163"/>
                <a:gd name="T56" fmla="*/ 48 w 524"/>
                <a:gd name="T57" fmla="*/ 315 h 2163"/>
                <a:gd name="T58" fmla="*/ 52 w 524"/>
                <a:gd name="T59" fmla="*/ 319 h 2163"/>
                <a:gd name="T60" fmla="*/ 62 w 524"/>
                <a:gd name="T61" fmla="*/ 320 h 2163"/>
                <a:gd name="T62" fmla="*/ 68 w 524"/>
                <a:gd name="T63" fmla="*/ 317 h 2163"/>
                <a:gd name="T64" fmla="*/ 72 w 524"/>
                <a:gd name="T65" fmla="*/ 312 h 2163"/>
                <a:gd name="T66" fmla="*/ 76 w 524"/>
                <a:gd name="T67" fmla="*/ 304 h 2163"/>
                <a:gd name="T68" fmla="*/ 79 w 524"/>
                <a:gd name="T69" fmla="*/ 293 h 2163"/>
                <a:gd name="T70" fmla="*/ 81 w 524"/>
                <a:gd name="T71" fmla="*/ 274 h 2163"/>
                <a:gd name="T72" fmla="*/ 83 w 524"/>
                <a:gd name="T73" fmla="*/ 230 h 2163"/>
                <a:gd name="T74" fmla="*/ 81 w 524"/>
                <a:gd name="T75" fmla="*/ 193 h 2163"/>
                <a:gd name="T76" fmla="*/ 79 w 524"/>
                <a:gd name="T77" fmla="*/ 175 h 2163"/>
                <a:gd name="T78" fmla="*/ 75 w 524"/>
                <a:gd name="T79" fmla="*/ 165 h 2163"/>
                <a:gd name="T80" fmla="*/ 72 w 524"/>
                <a:gd name="T81" fmla="*/ 157 h 2163"/>
                <a:gd name="T82" fmla="*/ 68 w 524"/>
                <a:gd name="T83" fmla="*/ 151 h 2163"/>
                <a:gd name="T84" fmla="*/ 61 w 524"/>
                <a:gd name="T85" fmla="*/ 148 h 2163"/>
                <a:gd name="T86" fmla="*/ 54 w 524"/>
                <a:gd name="T87" fmla="*/ 148 h 2163"/>
                <a:gd name="T88" fmla="*/ 49 w 524"/>
                <a:gd name="T89" fmla="*/ 152 h 2163"/>
                <a:gd name="T90" fmla="*/ 45 w 524"/>
                <a:gd name="T91" fmla="*/ 159 h 2163"/>
                <a:gd name="T92" fmla="*/ 41 w 524"/>
                <a:gd name="T93" fmla="*/ 167 h 2163"/>
                <a:gd name="T94" fmla="*/ 39 w 524"/>
                <a:gd name="T95" fmla="*/ 179 h 2163"/>
                <a:gd name="T96" fmla="*/ 36 w 524"/>
                <a:gd name="T97" fmla="*/ 203 h 2163"/>
                <a:gd name="T98" fmla="*/ 58 w 524"/>
                <a:gd name="T99" fmla="*/ 0 h 2163"/>
                <a:gd name="T100" fmla="*/ 58 w 524"/>
                <a:gd name="T101" fmla="*/ 0 h 216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24"/>
                <a:gd name="T154" fmla="*/ 0 h 2163"/>
                <a:gd name="T155" fmla="*/ 524 w 524"/>
                <a:gd name="T156" fmla="*/ 2163 h 216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24" h="2163">
                  <a:moveTo>
                    <a:pt x="0" y="1289"/>
                  </a:moveTo>
                  <a:lnTo>
                    <a:pt x="1" y="1188"/>
                  </a:lnTo>
                  <a:lnTo>
                    <a:pt x="5" y="1094"/>
                  </a:lnTo>
                  <a:lnTo>
                    <a:pt x="11" y="1006"/>
                  </a:lnTo>
                  <a:lnTo>
                    <a:pt x="18" y="922"/>
                  </a:lnTo>
                  <a:lnTo>
                    <a:pt x="23" y="885"/>
                  </a:lnTo>
                  <a:lnTo>
                    <a:pt x="28" y="845"/>
                  </a:lnTo>
                  <a:lnTo>
                    <a:pt x="33" y="808"/>
                  </a:lnTo>
                  <a:lnTo>
                    <a:pt x="39" y="774"/>
                  </a:lnTo>
                  <a:lnTo>
                    <a:pt x="46" y="740"/>
                  </a:lnTo>
                  <a:lnTo>
                    <a:pt x="53" y="707"/>
                  </a:lnTo>
                  <a:lnTo>
                    <a:pt x="61" y="676"/>
                  </a:lnTo>
                  <a:lnTo>
                    <a:pt x="69" y="646"/>
                  </a:lnTo>
                  <a:lnTo>
                    <a:pt x="78" y="619"/>
                  </a:lnTo>
                  <a:lnTo>
                    <a:pt x="87" y="592"/>
                  </a:lnTo>
                  <a:lnTo>
                    <a:pt x="97" y="569"/>
                  </a:lnTo>
                  <a:lnTo>
                    <a:pt x="107" y="545"/>
                  </a:lnTo>
                  <a:lnTo>
                    <a:pt x="118" y="525"/>
                  </a:lnTo>
                  <a:lnTo>
                    <a:pt x="129" y="505"/>
                  </a:lnTo>
                  <a:lnTo>
                    <a:pt x="140" y="488"/>
                  </a:lnTo>
                  <a:lnTo>
                    <a:pt x="152" y="474"/>
                  </a:lnTo>
                  <a:lnTo>
                    <a:pt x="176" y="447"/>
                  </a:lnTo>
                  <a:lnTo>
                    <a:pt x="203" y="431"/>
                  </a:lnTo>
                  <a:lnTo>
                    <a:pt x="231" y="420"/>
                  </a:lnTo>
                  <a:lnTo>
                    <a:pt x="261" y="417"/>
                  </a:lnTo>
                  <a:lnTo>
                    <a:pt x="292" y="420"/>
                  </a:lnTo>
                  <a:lnTo>
                    <a:pt x="321" y="431"/>
                  </a:lnTo>
                  <a:lnTo>
                    <a:pt x="347" y="447"/>
                  </a:lnTo>
                  <a:lnTo>
                    <a:pt x="372" y="474"/>
                  </a:lnTo>
                  <a:lnTo>
                    <a:pt x="385" y="488"/>
                  </a:lnTo>
                  <a:lnTo>
                    <a:pt x="396" y="505"/>
                  </a:lnTo>
                  <a:lnTo>
                    <a:pt x="407" y="525"/>
                  </a:lnTo>
                  <a:lnTo>
                    <a:pt x="418" y="545"/>
                  </a:lnTo>
                  <a:lnTo>
                    <a:pt x="428" y="565"/>
                  </a:lnTo>
                  <a:lnTo>
                    <a:pt x="437" y="589"/>
                  </a:lnTo>
                  <a:lnTo>
                    <a:pt x="446" y="616"/>
                  </a:lnTo>
                  <a:lnTo>
                    <a:pt x="455" y="643"/>
                  </a:lnTo>
                  <a:lnTo>
                    <a:pt x="463" y="673"/>
                  </a:lnTo>
                  <a:lnTo>
                    <a:pt x="471" y="703"/>
                  </a:lnTo>
                  <a:lnTo>
                    <a:pt x="479" y="734"/>
                  </a:lnTo>
                  <a:lnTo>
                    <a:pt x="485" y="767"/>
                  </a:lnTo>
                  <a:lnTo>
                    <a:pt x="491" y="801"/>
                  </a:lnTo>
                  <a:lnTo>
                    <a:pt x="497" y="838"/>
                  </a:lnTo>
                  <a:lnTo>
                    <a:pt x="502" y="875"/>
                  </a:lnTo>
                  <a:lnTo>
                    <a:pt x="506" y="916"/>
                  </a:lnTo>
                  <a:lnTo>
                    <a:pt x="514" y="996"/>
                  </a:lnTo>
                  <a:lnTo>
                    <a:pt x="519" y="1084"/>
                  </a:lnTo>
                  <a:lnTo>
                    <a:pt x="522" y="1178"/>
                  </a:lnTo>
                  <a:lnTo>
                    <a:pt x="523" y="1276"/>
                  </a:lnTo>
                  <a:lnTo>
                    <a:pt x="523" y="1350"/>
                  </a:lnTo>
                  <a:lnTo>
                    <a:pt x="521" y="1417"/>
                  </a:lnTo>
                  <a:lnTo>
                    <a:pt x="519" y="1485"/>
                  </a:lnTo>
                  <a:lnTo>
                    <a:pt x="516" y="1545"/>
                  </a:lnTo>
                  <a:lnTo>
                    <a:pt x="512" y="1606"/>
                  </a:lnTo>
                  <a:lnTo>
                    <a:pt x="507" y="1660"/>
                  </a:lnTo>
                  <a:lnTo>
                    <a:pt x="501" y="1714"/>
                  </a:lnTo>
                  <a:lnTo>
                    <a:pt x="494" y="1761"/>
                  </a:lnTo>
                  <a:lnTo>
                    <a:pt x="486" y="1808"/>
                  </a:lnTo>
                  <a:lnTo>
                    <a:pt x="478" y="1848"/>
                  </a:lnTo>
                  <a:lnTo>
                    <a:pt x="467" y="1892"/>
                  </a:lnTo>
                  <a:lnTo>
                    <a:pt x="457" y="1929"/>
                  </a:lnTo>
                  <a:lnTo>
                    <a:pt x="446" y="1966"/>
                  </a:lnTo>
                  <a:lnTo>
                    <a:pt x="434" y="2000"/>
                  </a:lnTo>
                  <a:lnTo>
                    <a:pt x="421" y="2030"/>
                  </a:lnTo>
                  <a:lnTo>
                    <a:pt x="407" y="2057"/>
                  </a:lnTo>
                  <a:lnTo>
                    <a:pt x="392" y="2081"/>
                  </a:lnTo>
                  <a:lnTo>
                    <a:pt x="376" y="2104"/>
                  </a:lnTo>
                  <a:lnTo>
                    <a:pt x="360" y="2121"/>
                  </a:lnTo>
                  <a:lnTo>
                    <a:pt x="343" y="2135"/>
                  </a:lnTo>
                  <a:lnTo>
                    <a:pt x="326" y="2148"/>
                  </a:lnTo>
                  <a:lnTo>
                    <a:pt x="307" y="2155"/>
                  </a:lnTo>
                  <a:lnTo>
                    <a:pt x="288" y="2162"/>
                  </a:lnTo>
                  <a:lnTo>
                    <a:pt x="267" y="2162"/>
                  </a:lnTo>
                  <a:lnTo>
                    <a:pt x="246" y="2162"/>
                  </a:lnTo>
                  <a:lnTo>
                    <a:pt x="227" y="2155"/>
                  </a:lnTo>
                  <a:lnTo>
                    <a:pt x="208" y="2148"/>
                  </a:lnTo>
                  <a:lnTo>
                    <a:pt x="189" y="2138"/>
                  </a:lnTo>
                  <a:lnTo>
                    <a:pt x="172" y="2125"/>
                  </a:lnTo>
                  <a:lnTo>
                    <a:pt x="156" y="2111"/>
                  </a:lnTo>
                  <a:lnTo>
                    <a:pt x="140" y="2091"/>
                  </a:lnTo>
                  <a:lnTo>
                    <a:pt x="126" y="2071"/>
                  </a:lnTo>
                  <a:lnTo>
                    <a:pt x="112" y="2047"/>
                  </a:lnTo>
                  <a:lnTo>
                    <a:pt x="100" y="2020"/>
                  </a:lnTo>
                  <a:lnTo>
                    <a:pt x="86" y="1986"/>
                  </a:lnTo>
                  <a:lnTo>
                    <a:pt x="75" y="1953"/>
                  </a:lnTo>
                  <a:lnTo>
                    <a:pt x="64" y="1916"/>
                  </a:lnTo>
                  <a:lnTo>
                    <a:pt x="54" y="1875"/>
                  </a:lnTo>
                  <a:lnTo>
                    <a:pt x="44" y="1832"/>
                  </a:lnTo>
                  <a:lnTo>
                    <a:pt x="35" y="1784"/>
                  </a:lnTo>
                  <a:lnTo>
                    <a:pt x="27" y="1734"/>
                  </a:lnTo>
                  <a:lnTo>
                    <a:pt x="20" y="1680"/>
                  </a:lnTo>
                  <a:lnTo>
                    <a:pt x="14" y="1623"/>
                  </a:lnTo>
                  <a:lnTo>
                    <a:pt x="9" y="1562"/>
                  </a:lnTo>
                  <a:lnTo>
                    <a:pt x="6" y="1498"/>
                  </a:lnTo>
                  <a:lnTo>
                    <a:pt x="3" y="1431"/>
                  </a:lnTo>
                  <a:lnTo>
                    <a:pt x="1" y="1363"/>
                  </a:lnTo>
                  <a:lnTo>
                    <a:pt x="0" y="1289"/>
                  </a:lnTo>
                  <a:close/>
                  <a:moveTo>
                    <a:pt x="156" y="1293"/>
                  </a:moveTo>
                  <a:lnTo>
                    <a:pt x="156" y="1353"/>
                  </a:lnTo>
                  <a:lnTo>
                    <a:pt x="158" y="1411"/>
                  </a:lnTo>
                  <a:lnTo>
                    <a:pt x="160" y="1464"/>
                  </a:lnTo>
                  <a:lnTo>
                    <a:pt x="163" y="1512"/>
                  </a:lnTo>
                  <a:lnTo>
                    <a:pt x="167" y="1555"/>
                  </a:lnTo>
                  <a:lnTo>
                    <a:pt x="169" y="1576"/>
                  </a:lnTo>
                  <a:lnTo>
                    <a:pt x="172" y="1596"/>
                  </a:lnTo>
                  <a:lnTo>
                    <a:pt x="174" y="1613"/>
                  </a:lnTo>
                  <a:lnTo>
                    <a:pt x="177" y="1629"/>
                  </a:lnTo>
                  <a:lnTo>
                    <a:pt x="181" y="1646"/>
                  </a:lnTo>
                  <a:lnTo>
                    <a:pt x="184" y="1660"/>
                  </a:lnTo>
                  <a:lnTo>
                    <a:pt x="188" y="1673"/>
                  </a:lnTo>
                  <a:lnTo>
                    <a:pt x="192" y="1687"/>
                  </a:lnTo>
                  <a:lnTo>
                    <a:pt x="196" y="1697"/>
                  </a:lnTo>
                  <a:lnTo>
                    <a:pt x="200" y="1707"/>
                  </a:lnTo>
                  <a:lnTo>
                    <a:pt x="205" y="1717"/>
                  </a:lnTo>
                  <a:lnTo>
                    <a:pt x="209" y="1727"/>
                  </a:lnTo>
                  <a:lnTo>
                    <a:pt x="214" y="1737"/>
                  </a:lnTo>
                  <a:lnTo>
                    <a:pt x="218" y="1744"/>
                  </a:lnTo>
                  <a:lnTo>
                    <a:pt x="223" y="1751"/>
                  </a:lnTo>
                  <a:lnTo>
                    <a:pt x="228" y="1754"/>
                  </a:lnTo>
                  <a:lnTo>
                    <a:pt x="233" y="1761"/>
                  </a:lnTo>
                  <a:lnTo>
                    <a:pt x="239" y="1764"/>
                  </a:lnTo>
                  <a:lnTo>
                    <a:pt x="250" y="1768"/>
                  </a:lnTo>
                  <a:lnTo>
                    <a:pt x="262" y="1771"/>
                  </a:lnTo>
                  <a:lnTo>
                    <a:pt x="274" y="1768"/>
                  </a:lnTo>
                  <a:lnTo>
                    <a:pt x="285" y="1764"/>
                  </a:lnTo>
                  <a:lnTo>
                    <a:pt x="292" y="1761"/>
                  </a:lnTo>
                  <a:lnTo>
                    <a:pt x="297" y="1754"/>
                  </a:lnTo>
                  <a:lnTo>
                    <a:pt x="302" y="1751"/>
                  </a:lnTo>
                  <a:lnTo>
                    <a:pt x="307" y="1744"/>
                  </a:lnTo>
                  <a:lnTo>
                    <a:pt x="312" y="1737"/>
                  </a:lnTo>
                  <a:lnTo>
                    <a:pt x="316" y="1727"/>
                  </a:lnTo>
                  <a:lnTo>
                    <a:pt x="321" y="1720"/>
                  </a:lnTo>
                  <a:lnTo>
                    <a:pt x="325" y="1710"/>
                  </a:lnTo>
                  <a:lnTo>
                    <a:pt x="329" y="1700"/>
                  </a:lnTo>
                  <a:lnTo>
                    <a:pt x="333" y="1687"/>
                  </a:lnTo>
                  <a:lnTo>
                    <a:pt x="337" y="1677"/>
                  </a:lnTo>
                  <a:lnTo>
                    <a:pt x="340" y="1663"/>
                  </a:lnTo>
                  <a:lnTo>
                    <a:pt x="343" y="1650"/>
                  </a:lnTo>
                  <a:lnTo>
                    <a:pt x="346" y="1633"/>
                  </a:lnTo>
                  <a:lnTo>
                    <a:pt x="349" y="1616"/>
                  </a:lnTo>
                  <a:lnTo>
                    <a:pt x="352" y="1599"/>
                  </a:lnTo>
                  <a:lnTo>
                    <a:pt x="354" y="1579"/>
                  </a:lnTo>
                  <a:lnTo>
                    <a:pt x="356" y="1559"/>
                  </a:lnTo>
                  <a:lnTo>
                    <a:pt x="360" y="1512"/>
                  </a:lnTo>
                  <a:lnTo>
                    <a:pt x="363" y="1458"/>
                  </a:lnTo>
                  <a:lnTo>
                    <a:pt x="365" y="1400"/>
                  </a:lnTo>
                  <a:lnTo>
                    <a:pt x="367" y="1336"/>
                  </a:lnTo>
                  <a:lnTo>
                    <a:pt x="367" y="1269"/>
                  </a:lnTo>
                  <a:lnTo>
                    <a:pt x="367" y="1212"/>
                  </a:lnTo>
                  <a:lnTo>
                    <a:pt x="365" y="1158"/>
                  </a:lnTo>
                  <a:lnTo>
                    <a:pt x="363" y="1107"/>
                  </a:lnTo>
                  <a:lnTo>
                    <a:pt x="360" y="1064"/>
                  </a:lnTo>
                  <a:lnTo>
                    <a:pt x="356" y="1020"/>
                  </a:lnTo>
                  <a:lnTo>
                    <a:pt x="354" y="1003"/>
                  </a:lnTo>
                  <a:lnTo>
                    <a:pt x="351" y="983"/>
                  </a:lnTo>
                  <a:lnTo>
                    <a:pt x="349" y="966"/>
                  </a:lnTo>
                  <a:lnTo>
                    <a:pt x="346" y="953"/>
                  </a:lnTo>
                  <a:lnTo>
                    <a:pt x="342" y="936"/>
                  </a:lnTo>
                  <a:lnTo>
                    <a:pt x="339" y="922"/>
                  </a:lnTo>
                  <a:lnTo>
                    <a:pt x="335" y="909"/>
                  </a:lnTo>
                  <a:lnTo>
                    <a:pt x="332" y="899"/>
                  </a:lnTo>
                  <a:lnTo>
                    <a:pt x="328" y="885"/>
                  </a:lnTo>
                  <a:lnTo>
                    <a:pt x="323" y="875"/>
                  </a:lnTo>
                  <a:lnTo>
                    <a:pt x="319" y="865"/>
                  </a:lnTo>
                  <a:lnTo>
                    <a:pt x="315" y="855"/>
                  </a:lnTo>
                  <a:lnTo>
                    <a:pt x="310" y="848"/>
                  </a:lnTo>
                  <a:lnTo>
                    <a:pt x="305" y="841"/>
                  </a:lnTo>
                  <a:lnTo>
                    <a:pt x="300" y="835"/>
                  </a:lnTo>
                  <a:lnTo>
                    <a:pt x="295" y="828"/>
                  </a:lnTo>
                  <a:lnTo>
                    <a:pt x="290" y="821"/>
                  </a:lnTo>
                  <a:lnTo>
                    <a:pt x="283" y="818"/>
                  </a:lnTo>
                  <a:lnTo>
                    <a:pt x="272" y="814"/>
                  </a:lnTo>
                  <a:lnTo>
                    <a:pt x="260" y="811"/>
                  </a:lnTo>
                  <a:lnTo>
                    <a:pt x="249" y="814"/>
                  </a:lnTo>
                  <a:lnTo>
                    <a:pt x="243" y="814"/>
                  </a:lnTo>
                  <a:lnTo>
                    <a:pt x="238" y="818"/>
                  </a:lnTo>
                  <a:lnTo>
                    <a:pt x="233" y="821"/>
                  </a:lnTo>
                  <a:lnTo>
                    <a:pt x="228" y="828"/>
                  </a:lnTo>
                  <a:lnTo>
                    <a:pt x="223" y="831"/>
                  </a:lnTo>
                  <a:lnTo>
                    <a:pt x="218" y="838"/>
                  </a:lnTo>
                  <a:lnTo>
                    <a:pt x="213" y="845"/>
                  </a:lnTo>
                  <a:lnTo>
                    <a:pt x="209" y="855"/>
                  </a:lnTo>
                  <a:lnTo>
                    <a:pt x="205" y="865"/>
                  </a:lnTo>
                  <a:lnTo>
                    <a:pt x="200" y="875"/>
                  </a:lnTo>
                  <a:lnTo>
                    <a:pt x="196" y="885"/>
                  </a:lnTo>
                  <a:lnTo>
                    <a:pt x="192" y="895"/>
                  </a:lnTo>
                  <a:lnTo>
                    <a:pt x="188" y="909"/>
                  </a:lnTo>
                  <a:lnTo>
                    <a:pt x="184" y="922"/>
                  </a:lnTo>
                  <a:lnTo>
                    <a:pt x="181" y="936"/>
                  </a:lnTo>
                  <a:lnTo>
                    <a:pt x="177" y="953"/>
                  </a:lnTo>
                  <a:lnTo>
                    <a:pt x="174" y="969"/>
                  </a:lnTo>
                  <a:lnTo>
                    <a:pt x="172" y="986"/>
                  </a:lnTo>
                  <a:lnTo>
                    <a:pt x="169" y="1006"/>
                  </a:lnTo>
                  <a:lnTo>
                    <a:pt x="167" y="1027"/>
                  </a:lnTo>
                  <a:lnTo>
                    <a:pt x="163" y="1070"/>
                  </a:lnTo>
                  <a:lnTo>
                    <a:pt x="160" y="1121"/>
                  </a:lnTo>
                  <a:lnTo>
                    <a:pt x="158" y="1171"/>
                  </a:lnTo>
                  <a:lnTo>
                    <a:pt x="156" y="1232"/>
                  </a:lnTo>
                  <a:lnTo>
                    <a:pt x="156" y="1293"/>
                  </a:lnTo>
                  <a:close/>
                  <a:moveTo>
                    <a:pt x="258" y="0"/>
                  </a:moveTo>
                  <a:lnTo>
                    <a:pt x="378" y="0"/>
                  </a:lnTo>
                  <a:lnTo>
                    <a:pt x="267" y="343"/>
                  </a:lnTo>
                  <a:lnTo>
                    <a:pt x="201" y="34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1" name="Freeform 25"/>
            <p:cNvSpPr>
              <a:spLocks noChangeArrowheads="1"/>
            </p:cNvSpPr>
            <p:nvPr/>
          </p:nvSpPr>
          <p:spPr bwMode="auto">
            <a:xfrm>
              <a:off x="3956" y="81"/>
              <a:ext cx="160" cy="304"/>
            </a:xfrm>
            <a:custGeom>
              <a:avLst/>
              <a:gdLst>
                <a:gd name="T0" fmla="*/ 0 w 708"/>
                <a:gd name="T1" fmla="*/ 0 h 1685"/>
                <a:gd name="T2" fmla="*/ 34 w 708"/>
                <a:gd name="T3" fmla="*/ 0 h 1685"/>
                <a:gd name="T4" fmla="*/ 45 w 708"/>
                <a:gd name="T5" fmla="*/ 170 h 1685"/>
                <a:gd name="T6" fmla="*/ 63 w 708"/>
                <a:gd name="T7" fmla="*/ 0 h 1685"/>
                <a:gd name="T8" fmla="*/ 96 w 708"/>
                <a:gd name="T9" fmla="*/ 0 h 1685"/>
                <a:gd name="T10" fmla="*/ 114 w 708"/>
                <a:gd name="T11" fmla="*/ 170 h 1685"/>
                <a:gd name="T12" fmla="*/ 126 w 708"/>
                <a:gd name="T13" fmla="*/ 0 h 1685"/>
                <a:gd name="T14" fmla="*/ 160 w 708"/>
                <a:gd name="T15" fmla="*/ 0 h 1685"/>
                <a:gd name="T16" fmla="*/ 135 w 708"/>
                <a:gd name="T17" fmla="*/ 304 h 1685"/>
                <a:gd name="T18" fmla="*/ 100 w 708"/>
                <a:gd name="T19" fmla="*/ 304 h 1685"/>
                <a:gd name="T20" fmla="*/ 80 w 708"/>
                <a:gd name="T21" fmla="*/ 112 h 1685"/>
                <a:gd name="T22" fmla="*/ 60 w 708"/>
                <a:gd name="T23" fmla="*/ 304 h 1685"/>
                <a:gd name="T24" fmla="*/ 26 w 708"/>
                <a:gd name="T25" fmla="*/ 304 h 1685"/>
                <a:gd name="T26" fmla="*/ 0 w 708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8"/>
                <a:gd name="T43" fmla="*/ 0 h 1685"/>
                <a:gd name="T44" fmla="*/ 708 w 708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8" h="1685">
                  <a:moveTo>
                    <a:pt x="0" y="0"/>
                  </a:moveTo>
                  <a:lnTo>
                    <a:pt x="149" y="0"/>
                  </a:lnTo>
                  <a:lnTo>
                    <a:pt x="201" y="940"/>
                  </a:lnTo>
                  <a:lnTo>
                    <a:pt x="280" y="0"/>
                  </a:lnTo>
                  <a:lnTo>
                    <a:pt x="427" y="0"/>
                  </a:lnTo>
                  <a:lnTo>
                    <a:pt x="506" y="940"/>
                  </a:lnTo>
                  <a:lnTo>
                    <a:pt x="559" y="0"/>
                  </a:lnTo>
                  <a:lnTo>
                    <a:pt x="707" y="0"/>
                  </a:lnTo>
                  <a:lnTo>
                    <a:pt x="596" y="1684"/>
                  </a:lnTo>
                  <a:lnTo>
                    <a:pt x="442" y="1684"/>
                  </a:lnTo>
                  <a:lnTo>
                    <a:pt x="354" y="623"/>
                  </a:lnTo>
                  <a:lnTo>
                    <a:pt x="265" y="1684"/>
                  </a:lnTo>
                  <a:lnTo>
                    <a:pt x="113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2" name="Freeform 26"/>
            <p:cNvSpPr>
              <a:spLocks noChangeArrowheads="1"/>
            </p:cNvSpPr>
            <p:nvPr/>
          </p:nvSpPr>
          <p:spPr bwMode="auto">
            <a:xfrm>
              <a:off x="4125" y="303"/>
              <a:ext cx="33" cy="168"/>
            </a:xfrm>
            <a:custGeom>
              <a:avLst/>
              <a:gdLst>
                <a:gd name="T0" fmla="*/ 0 w 151"/>
                <a:gd name="T1" fmla="*/ 0 h 937"/>
                <a:gd name="T2" fmla="*/ 33 w 151"/>
                <a:gd name="T3" fmla="*/ 0 h 937"/>
                <a:gd name="T4" fmla="*/ 33 w 151"/>
                <a:gd name="T5" fmla="*/ 69 h 937"/>
                <a:gd name="T6" fmla="*/ 33 w 151"/>
                <a:gd name="T7" fmla="*/ 78 h 937"/>
                <a:gd name="T8" fmla="*/ 32 w 151"/>
                <a:gd name="T9" fmla="*/ 87 h 937"/>
                <a:gd name="T10" fmla="*/ 32 w 151"/>
                <a:gd name="T11" fmla="*/ 95 h 937"/>
                <a:gd name="T12" fmla="*/ 31 w 151"/>
                <a:gd name="T13" fmla="*/ 103 h 937"/>
                <a:gd name="T14" fmla="*/ 31 w 151"/>
                <a:gd name="T15" fmla="*/ 110 h 937"/>
                <a:gd name="T16" fmla="*/ 30 w 151"/>
                <a:gd name="T17" fmla="*/ 117 h 937"/>
                <a:gd name="T18" fmla="*/ 28 w 151"/>
                <a:gd name="T19" fmla="*/ 123 h 937"/>
                <a:gd name="T20" fmla="*/ 27 w 151"/>
                <a:gd name="T21" fmla="*/ 129 h 937"/>
                <a:gd name="T22" fmla="*/ 25 w 151"/>
                <a:gd name="T23" fmla="*/ 134 h 937"/>
                <a:gd name="T24" fmla="*/ 23 w 151"/>
                <a:gd name="T25" fmla="*/ 139 h 937"/>
                <a:gd name="T26" fmla="*/ 21 w 151"/>
                <a:gd name="T27" fmla="*/ 145 h 937"/>
                <a:gd name="T28" fmla="*/ 19 w 151"/>
                <a:gd name="T29" fmla="*/ 150 h 937"/>
                <a:gd name="T30" fmla="*/ 17 w 151"/>
                <a:gd name="T31" fmla="*/ 155 h 937"/>
                <a:gd name="T32" fmla="*/ 14 w 151"/>
                <a:gd name="T33" fmla="*/ 159 h 937"/>
                <a:gd name="T34" fmla="*/ 10 w 151"/>
                <a:gd name="T35" fmla="*/ 164 h 937"/>
                <a:gd name="T36" fmla="*/ 7 w 151"/>
                <a:gd name="T37" fmla="*/ 168 h 937"/>
                <a:gd name="T38" fmla="*/ 0 w 151"/>
                <a:gd name="T39" fmla="*/ 132 h 937"/>
                <a:gd name="T40" fmla="*/ 4 w 151"/>
                <a:gd name="T41" fmla="*/ 126 h 937"/>
                <a:gd name="T42" fmla="*/ 6 w 151"/>
                <a:gd name="T43" fmla="*/ 123 h 937"/>
                <a:gd name="T44" fmla="*/ 7 w 151"/>
                <a:gd name="T45" fmla="*/ 120 h 937"/>
                <a:gd name="T46" fmla="*/ 9 w 151"/>
                <a:gd name="T47" fmla="*/ 118 h 937"/>
                <a:gd name="T48" fmla="*/ 10 w 151"/>
                <a:gd name="T49" fmla="*/ 115 h 937"/>
                <a:gd name="T50" fmla="*/ 11 w 151"/>
                <a:gd name="T51" fmla="*/ 112 h 937"/>
                <a:gd name="T52" fmla="*/ 12 w 151"/>
                <a:gd name="T53" fmla="*/ 110 h 937"/>
                <a:gd name="T54" fmla="*/ 12 w 151"/>
                <a:gd name="T55" fmla="*/ 109 h 937"/>
                <a:gd name="T56" fmla="*/ 13 w 151"/>
                <a:gd name="T57" fmla="*/ 106 h 937"/>
                <a:gd name="T58" fmla="*/ 14 w 151"/>
                <a:gd name="T59" fmla="*/ 104 h 937"/>
                <a:gd name="T60" fmla="*/ 14 w 151"/>
                <a:gd name="T61" fmla="*/ 101 h 937"/>
                <a:gd name="T62" fmla="*/ 15 w 151"/>
                <a:gd name="T63" fmla="*/ 97 h 937"/>
                <a:gd name="T64" fmla="*/ 15 w 151"/>
                <a:gd name="T65" fmla="*/ 94 h 937"/>
                <a:gd name="T66" fmla="*/ 15 w 151"/>
                <a:gd name="T67" fmla="*/ 91 h 937"/>
                <a:gd name="T68" fmla="*/ 16 w 151"/>
                <a:gd name="T69" fmla="*/ 87 h 937"/>
                <a:gd name="T70" fmla="*/ 16 w 151"/>
                <a:gd name="T71" fmla="*/ 83 h 937"/>
                <a:gd name="T72" fmla="*/ 0 w 151"/>
                <a:gd name="T73" fmla="*/ 83 h 937"/>
                <a:gd name="T74" fmla="*/ 0 w 151"/>
                <a:gd name="T75" fmla="*/ 0 h 9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1"/>
                <a:gd name="T115" fmla="*/ 0 h 937"/>
                <a:gd name="T116" fmla="*/ 151 w 151"/>
                <a:gd name="T117" fmla="*/ 937 h 93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1" h="937">
                  <a:moveTo>
                    <a:pt x="0" y="0"/>
                  </a:moveTo>
                  <a:lnTo>
                    <a:pt x="150" y="0"/>
                  </a:lnTo>
                  <a:lnTo>
                    <a:pt x="150" y="383"/>
                  </a:lnTo>
                  <a:lnTo>
                    <a:pt x="150" y="434"/>
                  </a:lnTo>
                  <a:lnTo>
                    <a:pt x="148" y="484"/>
                  </a:lnTo>
                  <a:lnTo>
                    <a:pt x="146" y="532"/>
                  </a:lnTo>
                  <a:lnTo>
                    <a:pt x="143" y="572"/>
                  </a:lnTo>
                  <a:lnTo>
                    <a:pt x="140" y="612"/>
                  </a:lnTo>
                  <a:lnTo>
                    <a:pt x="135" y="653"/>
                  </a:lnTo>
                  <a:lnTo>
                    <a:pt x="130" y="687"/>
                  </a:lnTo>
                  <a:lnTo>
                    <a:pt x="124" y="720"/>
                  </a:lnTo>
                  <a:lnTo>
                    <a:pt x="116" y="750"/>
                  </a:lnTo>
                  <a:lnTo>
                    <a:pt x="107" y="777"/>
                  </a:lnTo>
                  <a:lnTo>
                    <a:pt x="98" y="808"/>
                  </a:lnTo>
                  <a:lnTo>
                    <a:pt x="87" y="835"/>
                  </a:lnTo>
                  <a:lnTo>
                    <a:pt x="76" y="862"/>
                  </a:lnTo>
                  <a:lnTo>
                    <a:pt x="63" y="885"/>
                  </a:lnTo>
                  <a:lnTo>
                    <a:pt x="48" y="912"/>
                  </a:lnTo>
                  <a:lnTo>
                    <a:pt x="33" y="936"/>
                  </a:lnTo>
                  <a:lnTo>
                    <a:pt x="0" y="734"/>
                  </a:lnTo>
                  <a:lnTo>
                    <a:pt x="18" y="700"/>
                  </a:lnTo>
                  <a:lnTo>
                    <a:pt x="27" y="687"/>
                  </a:lnTo>
                  <a:lnTo>
                    <a:pt x="34" y="670"/>
                  </a:lnTo>
                  <a:lnTo>
                    <a:pt x="41" y="656"/>
                  </a:lnTo>
                  <a:lnTo>
                    <a:pt x="46" y="639"/>
                  </a:lnTo>
                  <a:lnTo>
                    <a:pt x="51" y="626"/>
                  </a:lnTo>
                  <a:lnTo>
                    <a:pt x="53" y="616"/>
                  </a:lnTo>
                  <a:lnTo>
                    <a:pt x="55" y="609"/>
                  </a:lnTo>
                  <a:lnTo>
                    <a:pt x="59" y="592"/>
                  </a:lnTo>
                  <a:lnTo>
                    <a:pt x="62" y="579"/>
                  </a:lnTo>
                  <a:lnTo>
                    <a:pt x="65" y="562"/>
                  </a:lnTo>
                  <a:lnTo>
                    <a:pt x="67" y="542"/>
                  </a:lnTo>
                  <a:lnTo>
                    <a:pt x="69" y="525"/>
                  </a:lnTo>
                  <a:lnTo>
                    <a:pt x="70" y="505"/>
                  </a:lnTo>
                  <a:lnTo>
                    <a:pt x="71" y="484"/>
                  </a:lnTo>
                  <a:lnTo>
                    <a:pt x="72" y="464"/>
                  </a:lnTo>
                  <a:lnTo>
                    <a:pt x="0" y="46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3" name="Freeform 27"/>
            <p:cNvSpPr>
              <a:spLocks noChangeArrowheads="1"/>
            </p:cNvSpPr>
            <p:nvPr/>
          </p:nvSpPr>
          <p:spPr bwMode="auto">
            <a:xfrm>
              <a:off x="113" y="508"/>
              <a:ext cx="159" cy="304"/>
            </a:xfrm>
            <a:custGeom>
              <a:avLst/>
              <a:gdLst>
                <a:gd name="T0" fmla="*/ 0 w 707"/>
                <a:gd name="T1" fmla="*/ 0 h 1685"/>
                <a:gd name="T2" fmla="*/ 33 w 707"/>
                <a:gd name="T3" fmla="*/ 0 h 1685"/>
                <a:gd name="T4" fmla="*/ 45 w 707"/>
                <a:gd name="T5" fmla="*/ 170 h 1685"/>
                <a:gd name="T6" fmla="*/ 63 w 707"/>
                <a:gd name="T7" fmla="*/ 0 h 1685"/>
                <a:gd name="T8" fmla="*/ 96 w 707"/>
                <a:gd name="T9" fmla="*/ 0 h 1685"/>
                <a:gd name="T10" fmla="*/ 114 w 707"/>
                <a:gd name="T11" fmla="*/ 170 h 1685"/>
                <a:gd name="T12" fmla="*/ 125 w 707"/>
                <a:gd name="T13" fmla="*/ 0 h 1685"/>
                <a:gd name="T14" fmla="*/ 159 w 707"/>
                <a:gd name="T15" fmla="*/ 0 h 1685"/>
                <a:gd name="T16" fmla="*/ 134 w 707"/>
                <a:gd name="T17" fmla="*/ 304 h 1685"/>
                <a:gd name="T18" fmla="*/ 99 w 707"/>
                <a:gd name="T19" fmla="*/ 304 h 1685"/>
                <a:gd name="T20" fmla="*/ 79 w 707"/>
                <a:gd name="T21" fmla="*/ 112 h 1685"/>
                <a:gd name="T22" fmla="*/ 59 w 707"/>
                <a:gd name="T23" fmla="*/ 304 h 1685"/>
                <a:gd name="T24" fmla="*/ 25 w 707"/>
                <a:gd name="T25" fmla="*/ 304 h 1685"/>
                <a:gd name="T26" fmla="*/ 0 w 707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7"/>
                <a:gd name="T43" fmla="*/ 0 h 1685"/>
                <a:gd name="T44" fmla="*/ 707 w 707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7" h="1685">
                  <a:moveTo>
                    <a:pt x="0" y="0"/>
                  </a:moveTo>
                  <a:lnTo>
                    <a:pt x="148" y="0"/>
                  </a:lnTo>
                  <a:lnTo>
                    <a:pt x="201" y="940"/>
                  </a:lnTo>
                  <a:lnTo>
                    <a:pt x="279" y="0"/>
                  </a:lnTo>
                  <a:lnTo>
                    <a:pt x="426" y="0"/>
                  </a:lnTo>
                  <a:lnTo>
                    <a:pt x="505" y="940"/>
                  </a:lnTo>
                  <a:lnTo>
                    <a:pt x="558" y="0"/>
                  </a:lnTo>
                  <a:lnTo>
                    <a:pt x="706" y="0"/>
                  </a:lnTo>
                  <a:lnTo>
                    <a:pt x="595" y="1684"/>
                  </a:lnTo>
                  <a:lnTo>
                    <a:pt x="441" y="1684"/>
                  </a:lnTo>
                  <a:lnTo>
                    <a:pt x="353" y="623"/>
                  </a:lnTo>
                  <a:lnTo>
                    <a:pt x="264" y="1684"/>
                  </a:lnTo>
                  <a:lnTo>
                    <a:pt x="112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4" name="Freeform 28"/>
            <p:cNvSpPr>
              <a:spLocks noChangeArrowheads="1"/>
            </p:cNvSpPr>
            <p:nvPr/>
          </p:nvSpPr>
          <p:spPr bwMode="auto">
            <a:xfrm>
              <a:off x="339" y="508"/>
              <a:ext cx="109" cy="304"/>
            </a:xfrm>
            <a:custGeom>
              <a:avLst/>
              <a:gdLst>
                <a:gd name="T0" fmla="*/ 0 w 484"/>
                <a:gd name="T1" fmla="*/ 0 h 1685"/>
                <a:gd name="T2" fmla="*/ 33 w 484"/>
                <a:gd name="T3" fmla="*/ 0 h 1685"/>
                <a:gd name="T4" fmla="*/ 76 w 484"/>
                <a:gd name="T5" fmla="*/ 168 h 1685"/>
                <a:gd name="T6" fmla="*/ 76 w 484"/>
                <a:gd name="T7" fmla="*/ 0 h 1685"/>
                <a:gd name="T8" fmla="*/ 109 w 484"/>
                <a:gd name="T9" fmla="*/ 0 h 1685"/>
                <a:gd name="T10" fmla="*/ 109 w 484"/>
                <a:gd name="T11" fmla="*/ 304 h 1685"/>
                <a:gd name="T12" fmla="*/ 76 w 484"/>
                <a:gd name="T13" fmla="*/ 304 h 1685"/>
                <a:gd name="T14" fmla="*/ 33 w 484"/>
                <a:gd name="T15" fmla="*/ 137 h 1685"/>
                <a:gd name="T16" fmla="*/ 33 w 484"/>
                <a:gd name="T17" fmla="*/ 304 h 1685"/>
                <a:gd name="T18" fmla="*/ 0 w 484"/>
                <a:gd name="T19" fmla="*/ 304 h 1685"/>
                <a:gd name="T20" fmla="*/ 0 w 484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4"/>
                <a:gd name="T34" fmla="*/ 0 h 1685"/>
                <a:gd name="T35" fmla="*/ 484 w 484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4" h="1685">
                  <a:moveTo>
                    <a:pt x="0" y="0"/>
                  </a:moveTo>
                  <a:lnTo>
                    <a:pt x="146" y="0"/>
                  </a:lnTo>
                  <a:lnTo>
                    <a:pt x="336" y="933"/>
                  </a:lnTo>
                  <a:lnTo>
                    <a:pt x="336" y="0"/>
                  </a:lnTo>
                  <a:lnTo>
                    <a:pt x="483" y="0"/>
                  </a:lnTo>
                  <a:lnTo>
                    <a:pt x="483" y="1684"/>
                  </a:lnTo>
                  <a:lnTo>
                    <a:pt x="336" y="1684"/>
                  </a:lnTo>
                  <a:lnTo>
                    <a:pt x="147" y="758"/>
                  </a:lnTo>
                  <a:lnTo>
                    <a:pt x="147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5" name="Freeform 29"/>
            <p:cNvSpPr>
              <a:spLocks noChangeArrowheads="1"/>
            </p:cNvSpPr>
            <p:nvPr/>
          </p:nvSpPr>
          <p:spPr bwMode="auto">
            <a:xfrm>
              <a:off x="460" y="508"/>
              <a:ext cx="124" cy="304"/>
            </a:xfrm>
            <a:custGeom>
              <a:avLst/>
              <a:gdLst>
                <a:gd name="T0" fmla="*/ 81 w 550"/>
                <a:gd name="T1" fmla="*/ 253 h 1685"/>
                <a:gd name="T2" fmla="*/ 42 w 550"/>
                <a:gd name="T3" fmla="*/ 253 h 1685"/>
                <a:gd name="T4" fmla="*/ 36 w 550"/>
                <a:gd name="T5" fmla="*/ 304 h 1685"/>
                <a:gd name="T6" fmla="*/ 0 w 550"/>
                <a:gd name="T7" fmla="*/ 304 h 1685"/>
                <a:gd name="T8" fmla="*/ 43 w 550"/>
                <a:gd name="T9" fmla="*/ 0 h 1685"/>
                <a:gd name="T10" fmla="*/ 81 w 550"/>
                <a:gd name="T11" fmla="*/ 0 h 1685"/>
                <a:gd name="T12" fmla="*/ 124 w 550"/>
                <a:gd name="T13" fmla="*/ 304 h 1685"/>
                <a:gd name="T14" fmla="*/ 87 w 550"/>
                <a:gd name="T15" fmla="*/ 304 h 1685"/>
                <a:gd name="T16" fmla="*/ 81 w 550"/>
                <a:gd name="T17" fmla="*/ 253 h 1685"/>
                <a:gd name="T18" fmla="*/ 74 w 550"/>
                <a:gd name="T19" fmla="*/ 188 h 1685"/>
                <a:gd name="T20" fmla="*/ 62 w 550"/>
                <a:gd name="T21" fmla="*/ 78 h 1685"/>
                <a:gd name="T22" fmla="*/ 49 w 550"/>
                <a:gd name="T23" fmla="*/ 188 h 1685"/>
                <a:gd name="T24" fmla="*/ 74 w 550"/>
                <a:gd name="T25" fmla="*/ 188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0"/>
                <a:gd name="T40" fmla="*/ 0 h 1685"/>
                <a:gd name="T41" fmla="*/ 550 w 550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0" h="1685">
                  <a:moveTo>
                    <a:pt x="360" y="1404"/>
                  </a:moveTo>
                  <a:lnTo>
                    <a:pt x="185" y="1404"/>
                  </a:lnTo>
                  <a:lnTo>
                    <a:pt x="159" y="1684"/>
                  </a:lnTo>
                  <a:lnTo>
                    <a:pt x="0" y="1684"/>
                  </a:lnTo>
                  <a:lnTo>
                    <a:pt x="190" y="0"/>
                  </a:lnTo>
                  <a:lnTo>
                    <a:pt x="361" y="0"/>
                  </a:lnTo>
                  <a:lnTo>
                    <a:pt x="549" y="1684"/>
                  </a:lnTo>
                  <a:lnTo>
                    <a:pt x="386" y="1684"/>
                  </a:lnTo>
                  <a:lnTo>
                    <a:pt x="360" y="1404"/>
                  </a:lnTo>
                  <a:close/>
                  <a:moveTo>
                    <a:pt x="328" y="1041"/>
                  </a:moveTo>
                  <a:lnTo>
                    <a:pt x="274" y="434"/>
                  </a:lnTo>
                  <a:lnTo>
                    <a:pt x="218" y="1041"/>
                  </a:lnTo>
                  <a:lnTo>
                    <a:pt x="328" y="104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6" name="Freeform 30"/>
            <p:cNvSpPr>
              <a:spLocks noChangeArrowheads="1"/>
            </p:cNvSpPr>
            <p:nvPr/>
          </p:nvSpPr>
          <p:spPr bwMode="auto">
            <a:xfrm>
              <a:off x="590" y="502"/>
              <a:ext cx="103" cy="316"/>
            </a:xfrm>
            <a:custGeom>
              <a:avLst/>
              <a:gdLst>
                <a:gd name="T0" fmla="*/ 34 w 459"/>
                <a:gd name="T1" fmla="*/ 219 h 1745"/>
                <a:gd name="T2" fmla="*/ 37 w 459"/>
                <a:gd name="T3" fmla="*/ 238 h 1745"/>
                <a:gd name="T4" fmla="*/ 42 w 459"/>
                <a:gd name="T5" fmla="*/ 248 h 1745"/>
                <a:gd name="T6" fmla="*/ 46 w 459"/>
                <a:gd name="T7" fmla="*/ 254 h 1745"/>
                <a:gd name="T8" fmla="*/ 55 w 459"/>
                <a:gd name="T9" fmla="*/ 256 h 1745"/>
                <a:gd name="T10" fmla="*/ 62 w 459"/>
                <a:gd name="T11" fmla="*/ 252 h 1745"/>
                <a:gd name="T12" fmla="*/ 65 w 459"/>
                <a:gd name="T13" fmla="*/ 246 h 1745"/>
                <a:gd name="T14" fmla="*/ 68 w 459"/>
                <a:gd name="T15" fmla="*/ 236 h 1745"/>
                <a:gd name="T16" fmla="*/ 68 w 459"/>
                <a:gd name="T17" fmla="*/ 229 h 1745"/>
                <a:gd name="T18" fmla="*/ 69 w 459"/>
                <a:gd name="T19" fmla="*/ 221 h 1745"/>
                <a:gd name="T20" fmla="*/ 68 w 459"/>
                <a:gd name="T21" fmla="*/ 215 h 1745"/>
                <a:gd name="T22" fmla="*/ 65 w 459"/>
                <a:gd name="T23" fmla="*/ 203 h 1745"/>
                <a:gd name="T24" fmla="*/ 61 w 459"/>
                <a:gd name="T25" fmla="*/ 196 h 1745"/>
                <a:gd name="T26" fmla="*/ 42 w 459"/>
                <a:gd name="T27" fmla="*/ 182 h 1745"/>
                <a:gd name="T28" fmla="*/ 20 w 459"/>
                <a:gd name="T29" fmla="*/ 159 h 1745"/>
                <a:gd name="T30" fmla="*/ 11 w 459"/>
                <a:gd name="T31" fmla="*/ 139 h 1745"/>
                <a:gd name="T32" fmla="*/ 7 w 459"/>
                <a:gd name="T33" fmla="*/ 122 h 1745"/>
                <a:gd name="T34" fmla="*/ 5 w 459"/>
                <a:gd name="T35" fmla="*/ 102 h 1745"/>
                <a:gd name="T36" fmla="*/ 5 w 459"/>
                <a:gd name="T37" fmla="*/ 72 h 1745"/>
                <a:gd name="T38" fmla="*/ 9 w 459"/>
                <a:gd name="T39" fmla="*/ 45 h 1745"/>
                <a:gd name="T40" fmla="*/ 18 w 459"/>
                <a:gd name="T41" fmla="*/ 22 h 1745"/>
                <a:gd name="T42" fmla="*/ 30 w 459"/>
                <a:gd name="T43" fmla="*/ 7 h 1745"/>
                <a:gd name="T44" fmla="*/ 48 w 459"/>
                <a:gd name="T45" fmla="*/ 0 h 1745"/>
                <a:gd name="T46" fmla="*/ 72 w 459"/>
                <a:gd name="T47" fmla="*/ 5 h 1745"/>
                <a:gd name="T48" fmla="*/ 84 w 459"/>
                <a:gd name="T49" fmla="*/ 19 h 1745"/>
                <a:gd name="T50" fmla="*/ 90 w 459"/>
                <a:gd name="T51" fmla="*/ 34 h 1745"/>
                <a:gd name="T52" fmla="*/ 95 w 459"/>
                <a:gd name="T53" fmla="*/ 54 h 1745"/>
                <a:gd name="T54" fmla="*/ 66 w 459"/>
                <a:gd name="T55" fmla="*/ 96 h 1745"/>
                <a:gd name="T56" fmla="*/ 63 w 459"/>
                <a:gd name="T57" fmla="*/ 74 h 1745"/>
                <a:gd name="T58" fmla="*/ 61 w 459"/>
                <a:gd name="T59" fmla="*/ 67 h 1745"/>
                <a:gd name="T60" fmla="*/ 58 w 459"/>
                <a:gd name="T61" fmla="*/ 62 h 1745"/>
                <a:gd name="T62" fmla="*/ 51 w 459"/>
                <a:gd name="T63" fmla="*/ 57 h 1745"/>
                <a:gd name="T64" fmla="*/ 44 w 459"/>
                <a:gd name="T65" fmla="*/ 58 h 1745"/>
                <a:gd name="T66" fmla="*/ 40 w 459"/>
                <a:gd name="T67" fmla="*/ 63 h 1745"/>
                <a:gd name="T68" fmla="*/ 38 w 459"/>
                <a:gd name="T69" fmla="*/ 68 h 1745"/>
                <a:gd name="T70" fmla="*/ 37 w 459"/>
                <a:gd name="T71" fmla="*/ 73 h 1745"/>
                <a:gd name="T72" fmla="*/ 37 w 459"/>
                <a:gd name="T73" fmla="*/ 79 h 1745"/>
                <a:gd name="T74" fmla="*/ 37 w 459"/>
                <a:gd name="T75" fmla="*/ 84 h 1745"/>
                <a:gd name="T76" fmla="*/ 37 w 459"/>
                <a:gd name="T77" fmla="*/ 88 h 1745"/>
                <a:gd name="T78" fmla="*/ 39 w 459"/>
                <a:gd name="T79" fmla="*/ 94 h 1745"/>
                <a:gd name="T80" fmla="*/ 42 w 459"/>
                <a:gd name="T81" fmla="*/ 98 h 1745"/>
                <a:gd name="T82" fmla="*/ 62 w 459"/>
                <a:gd name="T83" fmla="*/ 112 h 1745"/>
                <a:gd name="T84" fmla="*/ 84 w 459"/>
                <a:gd name="T85" fmla="*/ 132 h 1745"/>
                <a:gd name="T86" fmla="*/ 94 w 459"/>
                <a:gd name="T87" fmla="*/ 152 h 1745"/>
                <a:gd name="T88" fmla="*/ 100 w 459"/>
                <a:gd name="T89" fmla="*/ 176 h 1745"/>
                <a:gd name="T90" fmla="*/ 103 w 459"/>
                <a:gd name="T91" fmla="*/ 205 h 1745"/>
                <a:gd name="T92" fmla="*/ 101 w 459"/>
                <a:gd name="T93" fmla="*/ 240 h 1745"/>
                <a:gd name="T94" fmla="*/ 95 w 459"/>
                <a:gd name="T95" fmla="*/ 271 h 1745"/>
                <a:gd name="T96" fmla="*/ 85 w 459"/>
                <a:gd name="T97" fmla="*/ 296 h 1745"/>
                <a:gd name="T98" fmla="*/ 71 w 459"/>
                <a:gd name="T99" fmla="*/ 311 h 1745"/>
                <a:gd name="T100" fmla="*/ 53 w 459"/>
                <a:gd name="T101" fmla="*/ 316 h 1745"/>
                <a:gd name="T102" fmla="*/ 26 w 459"/>
                <a:gd name="T103" fmla="*/ 307 h 1745"/>
                <a:gd name="T104" fmla="*/ 15 w 459"/>
                <a:gd name="T105" fmla="*/ 293 h 1745"/>
                <a:gd name="T106" fmla="*/ 6 w 459"/>
                <a:gd name="T107" fmla="*/ 261 h 1745"/>
                <a:gd name="T108" fmla="*/ 0 w 459"/>
                <a:gd name="T109" fmla="*/ 210 h 17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9"/>
                <a:gd name="T166" fmla="*/ 0 h 1745"/>
                <a:gd name="T167" fmla="*/ 459 w 459"/>
                <a:gd name="T168" fmla="*/ 1745 h 17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9" h="1745">
                  <a:moveTo>
                    <a:pt x="0" y="1158"/>
                  </a:moveTo>
                  <a:lnTo>
                    <a:pt x="148" y="1128"/>
                  </a:lnTo>
                  <a:lnTo>
                    <a:pt x="149" y="1158"/>
                  </a:lnTo>
                  <a:lnTo>
                    <a:pt x="151" y="1185"/>
                  </a:lnTo>
                  <a:lnTo>
                    <a:pt x="153" y="1212"/>
                  </a:lnTo>
                  <a:lnTo>
                    <a:pt x="155" y="1236"/>
                  </a:lnTo>
                  <a:lnTo>
                    <a:pt x="158" y="1256"/>
                  </a:lnTo>
                  <a:lnTo>
                    <a:pt x="161" y="1276"/>
                  </a:lnTo>
                  <a:lnTo>
                    <a:pt x="164" y="1296"/>
                  </a:lnTo>
                  <a:lnTo>
                    <a:pt x="167" y="1313"/>
                  </a:lnTo>
                  <a:lnTo>
                    <a:pt x="170" y="1327"/>
                  </a:lnTo>
                  <a:lnTo>
                    <a:pt x="174" y="1337"/>
                  </a:lnTo>
                  <a:lnTo>
                    <a:pt x="178" y="1347"/>
                  </a:lnTo>
                  <a:lnTo>
                    <a:pt x="181" y="1357"/>
                  </a:lnTo>
                  <a:lnTo>
                    <a:pt x="185" y="1367"/>
                  </a:lnTo>
                  <a:lnTo>
                    <a:pt x="189" y="1374"/>
                  </a:lnTo>
                  <a:lnTo>
                    <a:pt x="193" y="1384"/>
                  </a:lnTo>
                  <a:lnTo>
                    <a:pt x="197" y="1391"/>
                  </a:lnTo>
                  <a:lnTo>
                    <a:pt x="201" y="1394"/>
                  </a:lnTo>
                  <a:lnTo>
                    <a:pt x="206" y="1401"/>
                  </a:lnTo>
                  <a:lnTo>
                    <a:pt x="211" y="1404"/>
                  </a:lnTo>
                  <a:lnTo>
                    <a:pt x="215" y="1407"/>
                  </a:lnTo>
                  <a:lnTo>
                    <a:pt x="225" y="1414"/>
                  </a:lnTo>
                  <a:lnTo>
                    <a:pt x="236" y="1414"/>
                  </a:lnTo>
                  <a:lnTo>
                    <a:pt x="244" y="1414"/>
                  </a:lnTo>
                  <a:lnTo>
                    <a:pt x="252" y="1411"/>
                  </a:lnTo>
                  <a:lnTo>
                    <a:pt x="259" y="1407"/>
                  </a:lnTo>
                  <a:lnTo>
                    <a:pt x="265" y="1401"/>
                  </a:lnTo>
                  <a:lnTo>
                    <a:pt x="272" y="1394"/>
                  </a:lnTo>
                  <a:lnTo>
                    <a:pt x="275" y="1391"/>
                  </a:lnTo>
                  <a:lnTo>
                    <a:pt x="278" y="1384"/>
                  </a:lnTo>
                  <a:lnTo>
                    <a:pt x="281" y="1380"/>
                  </a:lnTo>
                  <a:lnTo>
                    <a:pt x="283" y="1374"/>
                  </a:lnTo>
                  <a:lnTo>
                    <a:pt x="286" y="1367"/>
                  </a:lnTo>
                  <a:lnTo>
                    <a:pt x="288" y="1360"/>
                  </a:lnTo>
                  <a:lnTo>
                    <a:pt x="292" y="1347"/>
                  </a:lnTo>
                  <a:lnTo>
                    <a:pt x="296" y="1333"/>
                  </a:lnTo>
                  <a:lnTo>
                    <a:pt x="299" y="1316"/>
                  </a:lnTo>
                  <a:lnTo>
                    <a:pt x="300" y="1310"/>
                  </a:lnTo>
                  <a:lnTo>
                    <a:pt x="302" y="1303"/>
                  </a:lnTo>
                  <a:lnTo>
                    <a:pt x="303" y="1296"/>
                  </a:lnTo>
                  <a:lnTo>
                    <a:pt x="303" y="1290"/>
                  </a:lnTo>
                  <a:lnTo>
                    <a:pt x="304" y="1279"/>
                  </a:lnTo>
                  <a:lnTo>
                    <a:pt x="305" y="1273"/>
                  </a:lnTo>
                  <a:lnTo>
                    <a:pt x="305" y="1266"/>
                  </a:lnTo>
                  <a:lnTo>
                    <a:pt x="306" y="1256"/>
                  </a:lnTo>
                  <a:lnTo>
                    <a:pt x="306" y="1249"/>
                  </a:lnTo>
                  <a:lnTo>
                    <a:pt x="306" y="1239"/>
                  </a:lnTo>
                  <a:lnTo>
                    <a:pt x="306" y="1232"/>
                  </a:lnTo>
                  <a:lnTo>
                    <a:pt x="306" y="1222"/>
                  </a:lnTo>
                  <a:lnTo>
                    <a:pt x="305" y="1215"/>
                  </a:lnTo>
                  <a:lnTo>
                    <a:pt x="305" y="1209"/>
                  </a:lnTo>
                  <a:lnTo>
                    <a:pt x="304" y="1199"/>
                  </a:lnTo>
                  <a:lnTo>
                    <a:pt x="304" y="1192"/>
                  </a:lnTo>
                  <a:lnTo>
                    <a:pt x="303" y="1185"/>
                  </a:lnTo>
                  <a:lnTo>
                    <a:pt x="302" y="1178"/>
                  </a:lnTo>
                  <a:lnTo>
                    <a:pt x="299" y="1162"/>
                  </a:lnTo>
                  <a:lnTo>
                    <a:pt x="296" y="1148"/>
                  </a:lnTo>
                  <a:lnTo>
                    <a:pt x="293" y="1135"/>
                  </a:lnTo>
                  <a:lnTo>
                    <a:pt x="289" y="1121"/>
                  </a:lnTo>
                  <a:lnTo>
                    <a:pt x="287" y="1114"/>
                  </a:lnTo>
                  <a:lnTo>
                    <a:pt x="284" y="1108"/>
                  </a:lnTo>
                  <a:lnTo>
                    <a:pt x="281" y="1101"/>
                  </a:lnTo>
                  <a:lnTo>
                    <a:pt x="278" y="1094"/>
                  </a:lnTo>
                  <a:lnTo>
                    <a:pt x="270" y="1081"/>
                  </a:lnTo>
                  <a:lnTo>
                    <a:pt x="260" y="1071"/>
                  </a:lnTo>
                  <a:lnTo>
                    <a:pt x="250" y="1057"/>
                  </a:lnTo>
                  <a:lnTo>
                    <a:pt x="238" y="1047"/>
                  </a:lnTo>
                  <a:lnTo>
                    <a:pt x="209" y="1024"/>
                  </a:lnTo>
                  <a:lnTo>
                    <a:pt x="185" y="1003"/>
                  </a:lnTo>
                  <a:lnTo>
                    <a:pt x="161" y="983"/>
                  </a:lnTo>
                  <a:lnTo>
                    <a:pt x="140" y="960"/>
                  </a:lnTo>
                  <a:lnTo>
                    <a:pt x="121" y="936"/>
                  </a:lnTo>
                  <a:lnTo>
                    <a:pt x="104" y="909"/>
                  </a:lnTo>
                  <a:lnTo>
                    <a:pt x="89" y="879"/>
                  </a:lnTo>
                  <a:lnTo>
                    <a:pt x="74" y="848"/>
                  </a:lnTo>
                  <a:lnTo>
                    <a:pt x="68" y="835"/>
                  </a:lnTo>
                  <a:lnTo>
                    <a:pt x="63" y="818"/>
                  </a:lnTo>
                  <a:lnTo>
                    <a:pt x="53" y="784"/>
                  </a:lnTo>
                  <a:lnTo>
                    <a:pt x="48" y="768"/>
                  </a:lnTo>
                  <a:lnTo>
                    <a:pt x="44" y="751"/>
                  </a:lnTo>
                  <a:lnTo>
                    <a:pt x="40" y="734"/>
                  </a:lnTo>
                  <a:lnTo>
                    <a:pt x="36" y="714"/>
                  </a:lnTo>
                  <a:lnTo>
                    <a:pt x="33" y="693"/>
                  </a:lnTo>
                  <a:lnTo>
                    <a:pt x="30" y="673"/>
                  </a:lnTo>
                  <a:lnTo>
                    <a:pt x="28" y="653"/>
                  </a:lnTo>
                  <a:lnTo>
                    <a:pt x="25" y="633"/>
                  </a:lnTo>
                  <a:lnTo>
                    <a:pt x="23" y="613"/>
                  </a:lnTo>
                  <a:lnTo>
                    <a:pt x="22" y="589"/>
                  </a:lnTo>
                  <a:lnTo>
                    <a:pt x="21" y="566"/>
                  </a:lnTo>
                  <a:lnTo>
                    <a:pt x="20" y="542"/>
                  </a:lnTo>
                  <a:lnTo>
                    <a:pt x="19" y="495"/>
                  </a:lnTo>
                  <a:lnTo>
                    <a:pt x="19" y="461"/>
                  </a:lnTo>
                  <a:lnTo>
                    <a:pt x="20" y="431"/>
                  </a:lnTo>
                  <a:lnTo>
                    <a:pt x="22" y="400"/>
                  </a:lnTo>
                  <a:lnTo>
                    <a:pt x="24" y="367"/>
                  </a:lnTo>
                  <a:lnTo>
                    <a:pt x="27" y="336"/>
                  </a:lnTo>
                  <a:lnTo>
                    <a:pt x="31" y="306"/>
                  </a:lnTo>
                  <a:lnTo>
                    <a:pt x="36" y="279"/>
                  </a:lnTo>
                  <a:lnTo>
                    <a:pt x="41" y="249"/>
                  </a:lnTo>
                  <a:lnTo>
                    <a:pt x="47" y="222"/>
                  </a:lnTo>
                  <a:lnTo>
                    <a:pt x="54" y="195"/>
                  </a:lnTo>
                  <a:lnTo>
                    <a:pt x="61" y="168"/>
                  </a:lnTo>
                  <a:lnTo>
                    <a:pt x="69" y="145"/>
                  </a:lnTo>
                  <a:lnTo>
                    <a:pt x="79" y="124"/>
                  </a:lnTo>
                  <a:lnTo>
                    <a:pt x="88" y="104"/>
                  </a:lnTo>
                  <a:lnTo>
                    <a:pt x="98" y="84"/>
                  </a:lnTo>
                  <a:lnTo>
                    <a:pt x="109" y="67"/>
                  </a:lnTo>
                  <a:lnTo>
                    <a:pt x="120" y="50"/>
                  </a:lnTo>
                  <a:lnTo>
                    <a:pt x="133" y="37"/>
                  </a:lnTo>
                  <a:lnTo>
                    <a:pt x="147" y="27"/>
                  </a:lnTo>
                  <a:lnTo>
                    <a:pt x="162" y="17"/>
                  </a:lnTo>
                  <a:lnTo>
                    <a:pt x="179" y="10"/>
                  </a:lnTo>
                  <a:lnTo>
                    <a:pt x="196" y="3"/>
                  </a:lnTo>
                  <a:lnTo>
                    <a:pt x="214" y="0"/>
                  </a:lnTo>
                  <a:lnTo>
                    <a:pt x="233" y="0"/>
                  </a:lnTo>
                  <a:lnTo>
                    <a:pt x="256" y="3"/>
                  </a:lnTo>
                  <a:lnTo>
                    <a:pt x="279" y="6"/>
                  </a:lnTo>
                  <a:lnTo>
                    <a:pt x="300" y="17"/>
                  </a:lnTo>
                  <a:lnTo>
                    <a:pt x="319" y="30"/>
                  </a:lnTo>
                  <a:lnTo>
                    <a:pt x="336" y="47"/>
                  </a:lnTo>
                  <a:lnTo>
                    <a:pt x="352" y="67"/>
                  </a:lnTo>
                  <a:lnTo>
                    <a:pt x="360" y="81"/>
                  </a:lnTo>
                  <a:lnTo>
                    <a:pt x="368" y="94"/>
                  </a:lnTo>
                  <a:lnTo>
                    <a:pt x="375" y="107"/>
                  </a:lnTo>
                  <a:lnTo>
                    <a:pt x="381" y="121"/>
                  </a:lnTo>
                  <a:lnTo>
                    <a:pt x="387" y="138"/>
                  </a:lnTo>
                  <a:lnTo>
                    <a:pt x="393" y="155"/>
                  </a:lnTo>
                  <a:lnTo>
                    <a:pt x="398" y="171"/>
                  </a:lnTo>
                  <a:lnTo>
                    <a:pt x="403" y="188"/>
                  </a:lnTo>
                  <a:lnTo>
                    <a:pt x="408" y="209"/>
                  </a:lnTo>
                  <a:lnTo>
                    <a:pt x="413" y="232"/>
                  </a:lnTo>
                  <a:lnTo>
                    <a:pt x="417" y="252"/>
                  </a:lnTo>
                  <a:lnTo>
                    <a:pt x="421" y="276"/>
                  </a:lnTo>
                  <a:lnTo>
                    <a:pt x="425" y="299"/>
                  </a:lnTo>
                  <a:lnTo>
                    <a:pt x="428" y="326"/>
                  </a:lnTo>
                  <a:lnTo>
                    <a:pt x="434" y="380"/>
                  </a:lnTo>
                  <a:lnTo>
                    <a:pt x="438" y="438"/>
                  </a:lnTo>
                  <a:lnTo>
                    <a:pt x="441" y="502"/>
                  </a:lnTo>
                  <a:lnTo>
                    <a:pt x="294" y="528"/>
                  </a:lnTo>
                  <a:lnTo>
                    <a:pt x="292" y="502"/>
                  </a:lnTo>
                  <a:lnTo>
                    <a:pt x="290" y="475"/>
                  </a:lnTo>
                  <a:lnTo>
                    <a:pt x="288" y="451"/>
                  </a:lnTo>
                  <a:lnTo>
                    <a:pt x="285" y="431"/>
                  </a:lnTo>
                  <a:lnTo>
                    <a:pt x="282" y="411"/>
                  </a:lnTo>
                  <a:lnTo>
                    <a:pt x="280" y="400"/>
                  </a:lnTo>
                  <a:lnTo>
                    <a:pt x="278" y="394"/>
                  </a:lnTo>
                  <a:lnTo>
                    <a:pt x="276" y="384"/>
                  </a:lnTo>
                  <a:lnTo>
                    <a:pt x="274" y="377"/>
                  </a:lnTo>
                  <a:lnTo>
                    <a:pt x="272" y="370"/>
                  </a:lnTo>
                  <a:lnTo>
                    <a:pt x="270" y="363"/>
                  </a:lnTo>
                  <a:lnTo>
                    <a:pt x="268" y="357"/>
                  </a:lnTo>
                  <a:lnTo>
                    <a:pt x="264" y="350"/>
                  </a:lnTo>
                  <a:lnTo>
                    <a:pt x="262" y="347"/>
                  </a:lnTo>
                  <a:lnTo>
                    <a:pt x="259" y="340"/>
                  </a:lnTo>
                  <a:lnTo>
                    <a:pt x="253" y="333"/>
                  </a:lnTo>
                  <a:lnTo>
                    <a:pt x="247" y="326"/>
                  </a:lnTo>
                  <a:lnTo>
                    <a:pt x="241" y="320"/>
                  </a:lnTo>
                  <a:lnTo>
                    <a:pt x="234" y="316"/>
                  </a:lnTo>
                  <a:lnTo>
                    <a:pt x="226" y="313"/>
                  </a:lnTo>
                  <a:lnTo>
                    <a:pt x="218" y="313"/>
                  </a:lnTo>
                  <a:lnTo>
                    <a:pt x="211" y="313"/>
                  </a:lnTo>
                  <a:lnTo>
                    <a:pt x="205" y="316"/>
                  </a:lnTo>
                  <a:lnTo>
                    <a:pt x="200" y="320"/>
                  </a:lnTo>
                  <a:lnTo>
                    <a:pt x="195" y="323"/>
                  </a:lnTo>
                  <a:lnTo>
                    <a:pt x="190" y="326"/>
                  </a:lnTo>
                  <a:lnTo>
                    <a:pt x="186" y="333"/>
                  </a:lnTo>
                  <a:lnTo>
                    <a:pt x="182" y="343"/>
                  </a:lnTo>
                  <a:lnTo>
                    <a:pt x="180" y="347"/>
                  </a:lnTo>
                  <a:lnTo>
                    <a:pt x="178" y="350"/>
                  </a:lnTo>
                  <a:lnTo>
                    <a:pt x="176" y="353"/>
                  </a:lnTo>
                  <a:lnTo>
                    <a:pt x="175" y="360"/>
                  </a:lnTo>
                  <a:lnTo>
                    <a:pt x="173" y="363"/>
                  </a:lnTo>
                  <a:lnTo>
                    <a:pt x="171" y="370"/>
                  </a:lnTo>
                  <a:lnTo>
                    <a:pt x="170" y="374"/>
                  </a:lnTo>
                  <a:lnTo>
                    <a:pt x="169" y="380"/>
                  </a:lnTo>
                  <a:lnTo>
                    <a:pt x="168" y="387"/>
                  </a:lnTo>
                  <a:lnTo>
                    <a:pt x="167" y="394"/>
                  </a:lnTo>
                  <a:lnTo>
                    <a:pt x="166" y="397"/>
                  </a:lnTo>
                  <a:lnTo>
                    <a:pt x="165" y="404"/>
                  </a:lnTo>
                  <a:lnTo>
                    <a:pt x="164" y="411"/>
                  </a:lnTo>
                  <a:lnTo>
                    <a:pt x="164" y="417"/>
                  </a:lnTo>
                  <a:lnTo>
                    <a:pt x="164" y="424"/>
                  </a:lnTo>
                  <a:lnTo>
                    <a:pt x="163" y="431"/>
                  </a:lnTo>
                  <a:lnTo>
                    <a:pt x="163" y="438"/>
                  </a:lnTo>
                  <a:lnTo>
                    <a:pt x="163" y="444"/>
                  </a:lnTo>
                  <a:lnTo>
                    <a:pt x="163" y="448"/>
                  </a:lnTo>
                  <a:lnTo>
                    <a:pt x="163" y="454"/>
                  </a:lnTo>
                  <a:lnTo>
                    <a:pt x="163" y="458"/>
                  </a:lnTo>
                  <a:lnTo>
                    <a:pt x="164" y="464"/>
                  </a:lnTo>
                  <a:lnTo>
                    <a:pt x="164" y="468"/>
                  </a:lnTo>
                  <a:lnTo>
                    <a:pt x="165" y="475"/>
                  </a:lnTo>
                  <a:lnTo>
                    <a:pt x="165" y="478"/>
                  </a:lnTo>
                  <a:lnTo>
                    <a:pt x="166" y="485"/>
                  </a:lnTo>
                  <a:lnTo>
                    <a:pt x="167" y="488"/>
                  </a:lnTo>
                  <a:lnTo>
                    <a:pt x="167" y="495"/>
                  </a:lnTo>
                  <a:lnTo>
                    <a:pt x="168" y="498"/>
                  </a:lnTo>
                  <a:lnTo>
                    <a:pt x="169" y="502"/>
                  </a:lnTo>
                  <a:lnTo>
                    <a:pt x="173" y="512"/>
                  </a:lnTo>
                  <a:lnTo>
                    <a:pt x="175" y="518"/>
                  </a:lnTo>
                  <a:lnTo>
                    <a:pt x="176" y="522"/>
                  </a:lnTo>
                  <a:lnTo>
                    <a:pt x="178" y="528"/>
                  </a:lnTo>
                  <a:lnTo>
                    <a:pt x="180" y="532"/>
                  </a:lnTo>
                  <a:lnTo>
                    <a:pt x="182" y="535"/>
                  </a:lnTo>
                  <a:lnTo>
                    <a:pt x="187" y="542"/>
                  </a:lnTo>
                  <a:lnTo>
                    <a:pt x="193" y="552"/>
                  </a:lnTo>
                  <a:lnTo>
                    <a:pt x="200" y="559"/>
                  </a:lnTo>
                  <a:lnTo>
                    <a:pt x="208" y="566"/>
                  </a:lnTo>
                  <a:lnTo>
                    <a:pt x="227" y="579"/>
                  </a:lnTo>
                  <a:lnTo>
                    <a:pt x="275" y="616"/>
                  </a:lnTo>
                  <a:lnTo>
                    <a:pt x="314" y="656"/>
                  </a:lnTo>
                  <a:lnTo>
                    <a:pt x="331" y="673"/>
                  </a:lnTo>
                  <a:lnTo>
                    <a:pt x="347" y="693"/>
                  </a:lnTo>
                  <a:lnTo>
                    <a:pt x="360" y="710"/>
                  </a:lnTo>
                  <a:lnTo>
                    <a:pt x="373" y="731"/>
                  </a:lnTo>
                  <a:lnTo>
                    <a:pt x="384" y="751"/>
                  </a:lnTo>
                  <a:lnTo>
                    <a:pt x="393" y="771"/>
                  </a:lnTo>
                  <a:lnTo>
                    <a:pt x="403" y="791"/>
                  </a:lnTo>
                  <a:lnTo>
                    <a:pt x="411" y="815"/>
                  </a:lnTo>
                  <a:lnTo>
                    <a:pt x="419" y="838"/>
                  </a:lnTo>
                  <a:lnTo>
                    <a:pt x="426" y="862"/>
                  </a:lnTo>
                  <a:lnTo>
                    <a:pt x="432" y="889"/>
                  </a:lnTo>
                  <a:lnTo>
                    <a:pt x="437" y="916"/>
                  </a:lnTo>
                  <a:lnTo>
                    <a:pt x="442" y="943"/>
                  </a:lnTo>
                  <a:lnTo>
                    <a:pt x="446" y="973"/>
                  </a:lnTo>
                  <a:lnTo>
                    <a:pt x="449" y="1003"/>
                  </a:lnTo>
                  <a:lnTo>
                    <a:pt x="452" y="1034"/>
                  </a:lnTo>
                  <a:lnTo>
                    <a:pt x="454" y="1067"/>
                  </a:lnTo>
                  <a:lnTo>
                    <a:pt x="457" y="1098"/>
                  </a:lnTo>
                  <a:lnTo>
                    <a:pt x="458" y="1131"/>
                  </a:lnTo>
                  <a:lnTo>
                    <a:pt x="458" y="1165"/>
                  </a:lnTo>
                  <a:lnTo>
                    <a:pt x="458" y="1205"/>
                  </a:lnTo>
                  <a:lnTo>
                    <a:pt x="455" y="1246"/>
                  </a:lnTo>
                  <a:lnTo>
                    <a:pt x="453" y="1286"/>
                  </a:lnTo>
                  <a:lnTo>
                    <a:pt x="450" y="1323"/>
                  </a:lnTo>
                  <a:lnTo>
                    <a:pt x="446" y="1360"/>
                  </a:lnTo>
                  <a:lnTo>
                    <a:pt x="442" y="1394"/>
                  </a:lnTo>
                  <a:lnTo>
                    <a:pt x="436" y="1431"/>
                  </a:lnTo>
                  <a:lnTo>
                    <a:pt x="430" y="1465"/>
                  </a:lnTo>
                  <a:lnTo>
                    <a:pt x="423" y="1498"/>
                  </a:lnTo>
                  <a:lnTo>
                    <a:pt x="415" y="1529"/>
                  </a:lnTo>
                  <a:lnTo>
                    <a:pt x="407" y="1559"/>
                  </a:lnTo>
                  <a:lnTo>
                    <a:pt x="398" y="1586"/>
                  </a:lnTo>
                  <a:lnTo>
                    <a:pt x="389" y="1609"/>
                  </a:lnTo>
                  <a:lnTo>
                    <a:pt x="379" y="1633"/>
                  </a:lnTo>
                  <a:lnTo>
                    <a:pt x="368" y="1653"/>
                  </a:lnTo>
                  <a:lnTo>
                    <a:pt x="355" y="1673"/>
                  </a:lnTo>
                  <a:lnTo>
                    <a:pt x="343" y="1690"/>
                  </a:lnTo>
                  <a:lnTo>
                    <a:pt x="330" y="1704"/>
                  </a:lnTo>
                  <a:lnTo>
                    <a:pt x="316" y="1717"/>
                  </a:lnTo>
                  <a:lnTo>
                    <a:pt x="301" y="1727"/>
                  </a:lnTo>
                  <a:lnTo>
                    <a:pt x="286" y="1734"/>
                  </a:lnTo>
                  <a:lnTo>
                    <a:pt x="270" y="1741"/>
                  </a:lnTo>
                  <a:lnTo>
                    <a:pt x="252" y="1744"/>
                  </a:lnTo>
                  <a:lnTo>
                    <a:pt x="234" y="1744"/>
                  </a:lnTo>
                  <a:lnTo>
                    <a:pt x="203" y="1741"/>
                  </a:lnTo>
                  <a:lnTo>
                    <a:pt x="175" y="1734"/>
                  </a:lnTo>
                  <a:lnTo>
                    <a:pt x="148" y="1721"/>
                  </a:lnTo>
                  <a:lnTo>
                    <a:pt x="125" y="1704"/>
                  </a:lnTo>
                  <a:lnTo>
                    <a:pt x="114" y="1694"/>
                  </a:lnTo>
                  <a:lnTo>
                    <a:pt x="104" y="1680"/>
                  </a:lnTo>
                  <a:lnTo>
                    <a:pt x="95" y="1667"/>
                  </a:lnTo>
                  <a:lnTo>
                    <a:pt x="86" y="1653"/>
                  </a:lnTo>
                  <a:lnTo>
                    <a:pt x="77" y="1636"/>
                  </a:lnTo>
                  <a:lnTo>
                    <a:pt x="69" y="1620"/>
                  </a:lnTo>
                  <a:lnTo>
                    <a:pt x="62" y="1599"/>
                  </a:lnTo>
                  <a:lnTo>
                    <a:pt x="56" y="1579"/>
                  </a:lnTo>
                  <a:lnTo>
                    <a:pt x="45" y="1535"/>
                  </a:lnTo>
                  <a:lnTo>
                    <a:pt x="34" y="1492"/>
                  </a:lnTo>
                  <a:lnTo>
                    <a:pt x="25" y="1441"/>
                  </a:lnTo>
                  <a:lnTo>
                    <a:pt x="18" y="1391"/>
                  </a:lnTo>
                  <a:lnTo>
                    <a:pt x="11" y="1337"/>
                  </a:lnTo>
                  <a:lnTo>
                    <a:pt x="6" y="1279"/>
                  </a:lnTo>
                  <a:lnTo>
                    <a:pt x="2" y="1222"/>
                  </a:lnTo>
                  <a:lnTo>
                    <a:pt x="0" y="1158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7" name="Freeform 31"/>
            <p:cNvSpPr>
              <a:spLocks noChangeArrowheads="1"/>
            </p:cNvSpPr>
            <p:nvPr/>
          </p:nvSpPr>
          <p:spPr bwMode="auto">
            <a:xfrm>
              <a:off x="703" y="508"/>
              <a:ext cx="106" cy="304"/>
            </a:xfrm>
            <a:custGeom>
              <a:avLst/>
              <a:gdLst>
                <a:gd name="T0" fmla="*/ 0 w 474"/>
                <a:gd name="T1" fmla="*/ 0 h 1685"/>
                <a:gd name="T2" fmla="*/ 106 w 474"/>
                <a:gd name="T3" fmla="*/ 0 h 1685"/>
                <a:gd name="T4" fmla="*/ 106 w 474"/>
                <a:gd name="T5" fmla="*/ 75 h 1685"/>
                <a:gd name="T6" fmla="*/ 70 w 474"/>
                <a:gd name="T7" fmla="*/ 75 h 1685"/>
                <a:gd name="T8" fmla="*/ 70 w 474"/>
                <a:gd name="T9" fmla="*/ 304 h 1685"/>
                <a:gd name="T10" fmla="*/ 36 w 474"/>
                <a:gd name="T11" fmla="*/ 304 h 1685"/>
                <a:gd name="T12" fmla="*/ 36 w 474"/>
                <a:gd name="T13" fmla="*/ 75 h 1685"/>
                <a:gd name="T14" fmla="*/ 0 w 474"/>
                <a:gd name="T15" fmla="*/ 75 h 1685"/>
                <a:gd name="T16" fmla="*/ 0 w 474"/>
                <a:gd name="T17" fmla="*/ 0 h 16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4"/>
                <a:gd name="T28" fmla="*/ 0 h 1685"/>
                <a:gd name="T29" fmla="*/ 474 w 474"/>
                <a:gd name="T30" fmla="*/ 1685 h 16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4" h="1685">
                  <a:moveTo>
                    <a:pt x="0" y="0"/>
                  </a:moveTo>
                  <a:lnTo>
                    <a:pt x="473" y="0"/>
                  </a:lnTo>
                  <a:lnTo>
                    <a:pt x="473" y="414"/>
                  </a:lnTo>
                  <a:lnTo>
                    <a:pt x="314" y="414"/>
                  </a:lnTo>
                  <a:lnTo>
                    <a:pt x="314" y="1684"/>
                  </a:lnTo>
                  <a:lnTo>
                    <a:pt x="159" y="1684"/>
                  </a:lnTo>
                  <a:lnTo>
                    <a:pt x="159" y="414"/>
                  </a:lnTo>
                  <a:lnTo>
                    <a:pt x="0" y="41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8" name="Freeform 32"/>
            <p:cNvSpPr>
              <a:spLocks noChangeArrowheads="1"/>
            </p:cNvSpPr>
            <p:nvPr/>
          </p:nvSpPr>
          <p:spPr bwMode="auto">
            <a:xfrm>
              <a:off x="827" y="508"/>
              <a:ext cx="96" cy="398"/>
            </a:xfrm>
            <a:custGeom>
              <a:avLst/>
              <a:gdLst>
                <a:gd name="T0" fmla="*/ 94 w 426"/>
                <a:gd name="T1" fmla="*/ 0 h 2200"/>
                <a:gd name="T2" fmla="*/ 35 w 426"/>
                <a:gd name="T3" fmla="*/ 65 h 2200"/>
                <a:gd name="T4" fmla="*/ 90 w 426"/>
                <a:gd name="T5" fmla="*/ 113 h 2200"/>
                <a:gd name="T6" fmla="*/ 35 w 426"/>
                <a:gd name="T7" fmla="*/ 175 h 2200"/>
                <a:gd name="T8" fmla="*/ 96 w 426"/>
                <a:gd name="T9" fmla="*/ 236 h 2200"/>
                <a:gd name="T10" fmla="*/ 0 w 426"/>
                <a:gd name="T11" fmla="*/ 305 h 2200"/>
                <a:gd name="T12" fmla="*/ 60 w 426"/>
                <a:gd name="T13" fmla="*/ 299 h 2200"/>
                <a:gd name="T14" fmla="*/ 73 w 426"/>
                <a:gd name="T15" fmla="*/ 308 h 2200"/>
                <a:gd name="T16" fmla="*/ 72 w 426"/>
                <a:gd name="T17" fmla="*/ 319 h 2200"/>
                <a:gd name="T18" fmla="*/ 72 w 426"/>
                <a:gd name="T19" fmla="*/ 326 h 2200"/>
                <a:gd name="T20" fmla="*/ 72 w 426"/>
                <a:gd name="T21" fmla="*/ 333 h 2200"/>
                <a:gd name="T22" fmla="*/ 72 w 426"/>
                <a:gd name="T23" fmla="*/ 340 h 2200"/>
                <a:gd name="T24" fmla="*/ 73 w 426"/>
                <a:gd name="T25" fmla="*/ 345 h 2200"/>
                <a:gd name="T26" fmla="*/ 73 w 426"/>
                <a:gd name="T27" fmla="*/ 347 h 2200"/>
                <a:gd name="T28" fmla="*/ 73 w 426"/>
                <a:gd name="T29" fmla="*/ 350 h 2200"/>
                <a:gd name="T30" fmla="*/ 74 w 426"/>
                <a:gd name="T31" fmla="*/ 352 h 2200"/>
                <a:gd name="T32" fmla="*/ 75 w 426"/>
                <a:gd name="T33" fmla="*/ 355 h 2200"/>
                <a:gd name="T34" fmla="*/ 76 w 426"/>
                <a:gd name="T35" fmla="*/ 356 h 2200"/>
                <a:gd name="T36" fmla="*/ 77 w 426"/>
                <a:gd name="T37" fmla="*/ 358 h 2200"/>
                <a:gd name="T38" fmla="*/ 78 w 426"/>
                <a:gd name="T39" fmla="*/ 359 h 2200"/>
                <a:gd name="T40" fmla="*/ 78 w 426"/>
                <a:gd name="T41" fmla="*/ 360 h 2200"/>
                <a:gd name="T42" fmla="*/ 80 w 426"/>
                <a:gd name="T43" fmla="*/ 361 h 2200"/>
                <a:gd name="T44" fmla="*/ 83 w 426"/>
                <a:gd name="T45" fmla="*/ 361 h 2200"/>
                <a:gd name="T46" fmla="*/ 85 w 426"/>
                <a:gd name="T47" fmla="*/ 361 h 2200"/>
                <a:gd name="T48" fmla="*/ 87 w 426"/>
                <a:gd name="T49" fmla="*/ 360 h 2200"/>
                <a:gd name="T50" fmla="*/ 89 w 426"/>
                <a:gd name="T51" fmla="*/ 358 h 2200"/>
                <a:gd name="T52" fmla="*/ 92 w 426"/>
                <a:gd name="T53" fmla="*/ 388 h 2200"/>
                <a:gd name="T54" fmla="*/ 88 w 426"/>
                <a:gd name="T55" fmla="*/ 392 h 2200"/>
                <a:gd name="T56" fmla="*/ 84 w 426"/>
                <a:gd name="T57" fmla="*/ 395 h 2200"/>
                <a:gd name="T58" fmla="*/ 80 w 426"/>
                <a:gd name="T59" fmla="*/ 397 h 2200"/>
                <a:gd name="T60" fmla="*/ 76 w 426"/>
                <a:gd name="T61" fmla="*/ 398 h 2200"/>
                <a:gd name="T62" fmla="*/ 72 w 426"/>
                <a:gd name="T63" fmla="*/ 397 h 2200"/>
                <a:gd name="T64" fmla="*/ 68 w 426"/>
                <a:gd name="T65" fmla="*/ 395 h 2200"/>
                <a:gd name="T66" fmla="*/ 66 w 426"/>
                <a:gd name="T67" fmla="*/ 393 h 2200"/>
                <a:gd name="T68" fmla="*/ 64 w 426"/>
                <a:gd name="T69" fmla="*/ 391 h 2200"/>
                <a:gd name="T70" fmla="*/ 63 w 426"/>
                <a:gd name="T71" fmla="*/ 388 h 2200"/>
                <a:gd name="T72" fmla="*/ 62 w 426"/>
                <a:gd name="T73" fmla="*/ 384 h 2200"/>
                <a:gd name="T74" fmla="*/ 59 w 426"/>
                <a:gd name="T75" fmla="*/ 377 h 2200"/>
                <a:gd name="T76" fmla="*/ 58 w 426"/>
                <a:gd name="T77" fmla="*/ 373 h 2200"/>
                <a:gd name="T78" fmla="*/ 58 w 426"/>
                <a:gd name="T79" fmla="*/ 369 h 2200"/>
                <a:gd name="T80" fmla="*/ 57 w 426"/>
                <a:gd name="T81" fmla="*/ 364 h 2200"/>
                <a:gd name="T82" fmla="*/ 56 w 426"/>
                <a:gd name="T83" fmla="*/ 355 h 2200"/>
                <a:gd name="T84" fmla="*/ 56 w 426"/>
                <a:gd name="T85" fmla="*/ 344 h 2200"/>
                <a:gd name="T86" fmla="*/ 57 w 426"/>
                <a:gd name="T87" fmla="*/ 333 h 2200"/>
                <a:gd name="T88" fmla="*/ 58 w 426"/>
                <a:gd name="T89" fmla="*/ 321 h 2200"/>
                <a:gd name="T90" fmla="*/ 60 w 426"/>
                <a:gd name="T91" fmla="*/ 299 h 22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26"/>
                <a:gd name="T139" fmla="*/ 0 h 2200"/>
                <a:gd name="T140" fmla="*/ 426 w 426"/>
                <a:gd name="T141" fmla="*/ 2200 h 220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26" h="2200">
                  <a:moveTo>
                    <a:pt x="0" y="0"/>
                  </a:moveTo>
                  <a:lnTo>
                    <a:pt x="418" y="0"/>
                  </a:lnTo>
                  <a:lnTo>
                    <a:pt x="418" y="360"/>
                  </a:lnTo>
                  <a:lnTo>
                    <a:pt x="156" y="360"/>
                  </a:lnTo>
                  <a:lnTo>
                    <a:pt x="156" y="626"/>
                  </a:lnTo>
                  <a:lnTo>
                    <a:pt x="399" y="626"/>
                  </a:lnTo>
                  <a:lnTo>
                    <a:pt x="399" y="970"/>
                  </a:lnTo>
                  <a:lnTo>
                    <a:pt x="156" y="970"/>
                  </a:lnTo>
                  <a:lnTo>
                    <a:pt x="156" y="1303"/>
                  </a:lnTo>
                  <a:lnTo>
                    <a:pt x="425" y="1303"/>
                  </a:lnTo>
                  <a:lnTo>
                    <a:pt x="425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267" y="1654"/>
                  </a:moveTo>
                  <a:lnTo>
                    <a:pt x="325" y="1654"/>
                  </a:lnTo>
                  <a:lnTo>
                    <a:pt x="322" y="1701"/>
                  </a:lnTo>
                  <a:lnTo>
                    <a:pt x="320" y="1744"/>
                  </a:lnTo>
                  <a:lnTo>
                    <a:pt x="319" y="1765"/>
                  </a:lnTo>
                  <a:lnTo>
                    <a:pt x="318" y="1785"/>
                  </a:lnTo>
                  <a:lnTo>
                    <a:pt x="318" y="1802"/>
                  </a:lnTo>
                  <a:lnTo>
                    <a:pt x="318" y="1819"/>
                  </a:lnTo>
                  <a:lnTo>
                    <a:pt x="318" y="1842"/>
                  </a:lnTo>
                  <a:lnTo>
                    <a:pt x="319" y="1862"/>
                  </a:lnTo>
                  <a:lnTo>
                    <a:pt x="320" y="1879"/>
                  </a:lnTo>
                  <a:lnTo>
                    <a:pt x="321" y="1896"/>
                  </a:lnTo>
                  <a:lnTo>
                    <a:pt x="322" y="1906"/>
                  </a:lnTo>
                  <a:lnTo>
                    <a:pt x="323" y="1913"/>
                  </a:lnTo>
                  <a:lnTo>
                    <a:pt x="324" y="1920"/>
                  </a:lnTo>
                  <a:lnTo>
                    <a:pt x="325" y="1926"/>
                  </a:lnTo>
                  <a:lnTo>
                    <a:pt x="326" y="1936"/>
                  </a:lnTo>
                  <a:lnTo>
                    <a:pt x="328" y="1940"/>
                  </a:lnTo>
                  <a:lnTo>
                    <a:pt x="329" y="1947"/>
                  </a:lnTo>
                  <a:lnTo>
                    <a:pt x="331" y="1953"/>
                  </a:lnTo>
                  <a:lnTo>
                    <a:pt x="333" y="1960"/>
                  </a:lnTo>
                  <a:lnTo>
                    <a:pt x="334" y="1963"/>
                  </a:lnTo>
                  <a:lnTo>
                    <a:pt x="336" y="1970"/>
                  </a:lnTo>
                  <a:lnTo>
                    <a:pt x="338" y="1973"/>
                  </a:lnTo>
                  <a:lnTo>
                    <a:pt x="340" y="1977"/>
                  </a:lnTo>
                  <a:lnTo>
                    <a:pt x="342" y="1980"/>
                  </a:lnTo>
                  <a:lnTo>
                    <a:pt x="344" y="1984"/>
                  </a:lnTo>
                  <a:lnTo>
                    <a:pt x="346" y="1987"/>
                  </a:lnTo>
                  <a:lnTo>
                    <a:pt x="348" y="1990"/>
                  </a:lnTo>
                  <a:lnTo>
                    <a:pt x="350" y="1990"/>
                  </a:lnTo>
                  <a:lnTo>
                    <a:pt x="355" y="1994"/>
                  </a:lnTo>
                  <a:lnTo>
                    <a:pt x="362" y="1997"/>
                  </a:lnTo>
                  <a:lnTo>
                    <a:pt x="367" y="1997"/>
                  </a:lnTo>
                  <a:lnTo>
                    <a:pt x="371" y="1997"/>
                  </a:lnTo>
                  <a:lnTo>
                    <a:pt x="375" y="1994"/>
                  </a:lnTo>
                  <a:lnTo>
                    <a:pt x="380" y="1994"/>
                  </a:lnTo>
                  <a:lnTo>
                    <a:pt x="386" y="1990"/>
                  </a:lnTo>
                  <a:lnTo>
                    <a:pt x="391" y="1984"/>
                  </a:lnTo>
                  <a:lnTo>
                    <a:pt x="397" y="1980"/>
                  </a:lnTo>
                  <a:lnTo>
                    <a:pt x="410" y="1967"/>
                  </a:lnTo>
                  <a:lnTo>
                    <a:pt x="410" y="2145"/>
                  </a:lnTo>
                  <a:lnTo>
                    <a:pt x="400" y="2159"/>
                  </a:lnTo>
                  <a:lnTo>
                    <a:pt x="390" y="2169"/>
                  </a:lnTo>
                  <a:lnTo>
                    <a:pt x="380" y="2179"/>
                  </a:lnTo>
                  <a:lnTo>
                    <a:pt x="371" y="2186"/>
                  </a:lnTo>
                  <a:lnTo>
                    <a:pt x="362" y="2192"/>
                  </a:lnTo>
                  <a:lnTo>
                    <a:pt x="353" y="2196"/>
                  </a:lnTo>
                  <a:lnTo>
                    <a:pt x="345" y="2199"/>
                  </a:lnTo>
                  <a:lnTo>
                    <a:pt x="337" y="2199"/>
                  </a:lnTo>
                  <a:lnTo>
                    <a:pt x="327" y="2199"/>
                  </a:lnTo>
                  <a:lnTo>
                    <a:pt x="318" y="2196"/>
                  </a:lnTo>
                  <a:lnTo>
                    <a:pt x="309" y="2189"/>
                  </a:lnTo>
                  <a:lnTo>
                    <a:pt x="301" y="2182"/>
                  </a:lnTo>
                  <a:lnTo>
                    <a:pt x="297" y="2176"/>
                  </a:lnTo>
                  <a:lnTo>
                    <a:pt x="293" y="2172"/>
                  </a:lnTo>
                  <a:lnTo>
                    <a:pt x="290" y="2165"/>
                  </a:lnTo>
                  <a:lnTo>
                    <a:pt x="286" y="2159"/>
                  </a:lnTo>
                  <a:lnTo>
                    <a:pt x="283" y="2152"/>
                  </a:lnTo>
                  <a:lnTo>
                    <a:pt x="280" y="2142"/>
                  </a:lnTo>
                  <a:lnTo>
                    <a:pt x="277" y="2135"/>
                  </a:lnTo>
                  <a:lnTo>
                    <a:pt x="274" y="2125"/>
                  </a:lnTo>
                  <a:lnTo>
                    <a:pt x="269" y="2105"/>
                  </a:lnTo>
                  <a:lnTo>
                    <a:pt x="264" y="2085"/>
                  </a:lnTo>
                  <a:lnTo>
                    <a:pt x="261" y="2075"/>
                  </a:lnTo>
                  <a:lnTo>
                    <a:pt x="259" y="2061"/>
                  </a:lnTo>
                  <a:lnTo>
                    <a:pt x="257" y="2051"/>
                  </a:lnTo>
                  <a:lnTo>
                    <a:pt x="256" y="2037"/>
                  </a:lnTo>
                  <a:lnTo>
                    <a:pt x="255" y="2027"/>
                  </a:lnTo>
                  <a:lnTo>
                    <a:pt x="253" y="2014"/>
                  </a:lnTo>
                  <a:lnTo>
                    <a:pt x="251" y="1987"/>
                  </a:lnTo>
                  <a:lnTo>
                    <a:pt x="250" y="1960"/>
                  </a:lnTo>
                  <a:lnTo>
                    <a:pt x="250" y="1930"/>
                  </a:lnTo>
                  <a:lnTo>
                    <a:pt x="250" y="1903"/>
                  </a:lnTo>
                  <a:lnTo>
                    <a:pt x="251" y="1876"/>
                  </a:lnTo>
                  <a:lnTo>
                    <a:pt x="252" y="1842"/>
                  </a:lnTo>
                  <a:lnTo>
                    <a:pt x="254" y="1808"/>
                  </a:lnTo>
                  <a:lnTo>
                    <a:pt x="256" y="1775"/>
                  </a:lnTo>
                  <a:lnTo>
                    <a:pt x="259" y="1734"/>
                  </a:lnTo>
                  <a:lnTo>
                    <a:pt x="267" y="1654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59" name="Freeform 33"/>
            <p:cNvSpPr>
              <a:spLocks noChangeArrowheads="1"/>
            </p:cNvSpPr>
            <p:nvPr/>
          </p:nvSpPr>
          <p:spPr bwMode="auto">
            <a:xfrm>
              <a:off x="942" y="508"/>
              <a:ext cx="97" cy="304"/>
            </a:xfrm>
            <a:custGeom>
              <a:avLst/>
              <a:gdLst>
                <a:gd name="T0" fmla="*/ 59 w 430"/>
                <a:gd name="T1" fmla="*/ 0 h 1685"/>
                <a:gd name="T2" fmla="*/ 67 w 430"/>
                <a:gd name="T3" fmla="*/ 1 h 1685"/>
                <a:gd name="T4" fmla="*/ 75 w 430"/>
                <a:gd name="T5" fmla="*/ 6 h 1685"/>
                <a:gd name="T6" fmla="*/ 79 w 430"/>
                <a:gd name="T7" fmla="*/ 9 h 1685"/>
                <a:gd name="T8" fmla="*/ 82 w 430"/>
                <a:gd name="T9" fmla="*/ 13 h 1685"/>
                <a:gd name="T10" fmla="*/ 85 w 430"/>
                <a:gd name="T11" fmla="*/ 19 h 1685"/>
                <a:gd name="T12" fmla="*/ 87 w 430"/>
                <a:gd name="T13" fmla="*/ 24 h 1685"/>
                <a:gd name="T14" fmla="*/ 89 w 430"/>
                <a:gd name="T15" fmla="*/ 31 h 1685"/>
                <a:gd name="T16" fmla="*/ 91 w 430"/>
                <a:gd name="T17" fmla="*/ 38 h 1685"/>
                <a:gd name="T18" fmla="*/ 93 w 430"/>
                <a:gd name="T19" fmla="*/ 46 h 1685"/>
                <a:gd name="T20" fmla="*/ 95 w 430"/>
                <a:gd name="T21" fmla="*/ 53 h 1685"/>
                <a:gd name="T22" fmla="*/ 95 w 430"/>
                <a:gd name="T23" fmla="*/ 63 h 1685"/>
                <a:gd name="T24" fmla="*/ 97 w 430"/>
                <a:gd name="T25" fmla="*/ 82 h 1685"/>
                <a:gd name="T26" fmla="*/ 97 w 430"/>
                <a:gd name="T27" fmla="*/ 104 h 1685"/>
                <a:gd name="T28" fmla="*/ 95 w 430"/>
                <a:gd name="T29" fmla="*/ 124 h 1685"/>
                <a:gd name="T30" fmla="*/ 94 w 430"/>
                <a:gd name="T31" fmla="*/ 134 h 1685"/>
                <a:gd name="T32" fmla="*/ 92 w 430"/>
                <a:gd name="T33" fmla="*/ 143 h 1685"/>
                <a:gd name="T34" fmla="*/ 91 w 430"/>
                <a:gd name="T35" fmla="*/ 151 h 1685"/>
                <a:gd name="T36" fmla="*/ 89 w 430"/>
                <a:gd name="T37" fmla="*/ 158 h 1685"/>
                <a:gd name="T38" fmla="*/ 86 w 430"/>
                <a:gd name="T39" fmla="*/ 165 h 1685"/>
                <a:gd name="T40" fmla="*/ 83 w 430"/>
                <a:gd name="T41" fmla="*/ 171 h 1685"/>
                <a:gd name="T42" fmla="*/ 80 w 430"/>
                <a:gd name="T43" fmla="*/ 176 h 1685"/>
                <a:gd name="T44" fmla="*/ 77 w 430"/>
                <a:gd name="T45" fmla="*/ 180 h 1685"/>
                <a:gd name="T46" fmla="*/ 69 w 430"/>
                <a:gd name="T47" fmla="*/ 187 h 1685"/>
                <a:gd name="T48" fmla="*/ 60 w 430"/>
                <a:gd name="T49" fmla="*/ 190 h 1685"/>
                <a:gd name="T50" fmla="*/ 35 w 430"/>
                <a:gd name="T51" fmla="*/ 191 h 1685"/>
                <a:gd name="T52" fmla="*/ 0 w 430"/>
                <a:gd name="T53" fmla="*/ 304 h 1685"/>
                <a:gd name="T54" fmla="*/ 35 w 430"/>
                <a:gd name="T55" fmla="*/ 129 h 1685"/>
                <a:gd name="T56" fmla="*/ 46 w 430"/>
                <a:gd name="T57" fmla="*/ 129 h 1685"/>
                <a:gd name="T58" fmla="*/ 51 w 430"/>
                <a:gd name="T59" fmla="*/ 128 h 1685"/>
                <a:gd name="T60" fmla="*/ 55 w 430"/>
                <a:gd name="T61" fmla="*/ 126 h 1685"/>
                <a:gd name="T62" fmla="*/ 56 w 430"/>
                <a:gd name="T63" fmla="*/ 124 h 1685"/>
                <a:gd name="T64" fmla="*/ 57 w 430"/>
                <a:gd name="T65" fmla="*/ 123 h 1685"/>
                <a:gd name="T66" fmla="*/ 58 w 430"/>
                <a:gd name="T67" fmla="*/ 120 h 1685"/>
                <a:gd name="T68" fmla="*/ 59 w 430"/>
                <a:gd name="T69" fmla="*/ 118 h 1685"/>
                <a:gd name="T70" fmla="*/ 60 w 430"/>
                <a:gd name="T71" fmla="*/ 115 h 1685"/>
                <a:gd name="T72" fmla="*/ 61 w 430"/>
                <a:gd name="T73" fmla="*/ 112 h 1685"/>
                <a:gd name="T74" fmla="*/ 62 w 430"/>
                <a:gd name="T75" fmla="*/ 109 h 1685"/>
                <a:gd name="T76" fmla="*/ 62 w 430"/>
                <a:gd name="T77" fmla="*/ 106 h 1685"/>
                <a:gd name="T78" fmla="*/ 62 w 430"/>
                <a:gd name="T79" fmla="*/ 103 h 1685"/>
                <a:gd name="T80" fmla="*/ 62 w 430"/>
                <a:gd name="T81" fmla="*/ 100 h 1685"/>
                <a:gd name="T82" fmla="*/ 62 w 430"/>
                <a:gd name="T83" fmla="*/ 92 h 1685"/>
                <a:gd name="T84" fmla="*/ 62 w 430"/>
                <a:gd name="T85" fmla="*/ 86 h 1685"/>
                <a:gd name="T86" fmla="*/ 62 w 430"/>
                <a:gd name="T87" fmla="*/ 83 h 1685"/>
                <a:gd name="T88" fmla="*/ 61 w 430"/>
                <a:gd name="T89" fmla="*/ 80 h 1685"/>
                <a:gd name="T90" fmla="*/ 60 w 430"/>
                <a:gd name="T91" fmla="*/ 77 h 1685"/>
                <a:gd name="T92" fmla="*/ 60 w 430"/>
                <a:gd name="T93" fmla="*/ 74 h 1685"/>
                <a:gd name="T94" fmla="*/ 58 w 430"/>
                <a:gd name="T95" fmla="*/ 71 h 1685"/>
                <a:gd name="T96" fmla="*/ 57 w 430"/>
                <a:gd name="T97" fmla="*/ 68 h 1685"/>
                <a:gd name="T98" fmla="*/ 56 w 430"/>
                <a:gd name="T99" fmla="*/ 66 h 1685"/>
                <a:gd name="T100" fmla="*/ 55 w 430"/>
                <a:gd name="T101" fmla="*/ 65 h 1685"/>
                <a:gd name="T102" fmla="*/ 52 w 430"/>
                <a:gd name="T103" fmla="*/ 63 h 1685"/>
                <a:gd name="T104" fmla="*/ 48 w 430"/>
                <a:gd name="T105" fmla="*/ 62 h 1685"/>
                <a:gd name="T106" fmla="*/ 35 w 430"/>
                <a:gd name="T107" fmla="*/ 62 h 16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30"/>
                <a:gd name="T163" fmla="*/ 0 h 1685"/>
                <a:gd name="T164" fmla="*/ 430 w 430"/>
                <a:gd name="T165" fmla="*/ 1685 h 168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30" h="1685">
                  <a:moveTo>
                    <a:pt x="0" y="0"/>
                  </a:moveTo>
                  <a:lnTo>
                    <a:pt x="260" y="0"/>
                  </a:lnTo>
                  <a:lnTo>
                    <a:pt x="280" y="3"/>
                  </a:lnTo>
                  <a:lnTo>
                    <a:pt x="299" y="7"/>
                  </a:lnTo>
                  <a:lnTo>
                    <a:pt x="317" y="20"/>
                  </a:lnTo>
                  <a:lnTo>
                    <a:pt x="334" y="34"/>
                  </a:lnTo>
                  <a:lnTo>
                    <a:pt x="342" y="44"/>
                  </a:lnTo>
                  <a:lnTo>
                    <a:pt x="349" y="51"/>
                  </a:lnTo>
                  <a:lnTo>
                    <a:pt x="356" y="64"/>
                  </a:lnTo>
                  <a:lnTo>
                    <a:pt x="363" y="74"/>
                  </a:lnTo>
                  <a:lnTo>
                    <a:pt x="369" y="88"/>
                  </a:lnTo>
                  <a:lnTo>
                    <a:pt x="375" y="104"/>
                  </a:lnTo>
                  <a:lnTo>
                    <a:pt x="381" y="118"/>
                  </a:lnTo>
                  <a:lnTo>
                    <a:pt x="386" y="135"/>
                  </a:lnTo>
                  <a:lnTo>
                    <a:pt x="391" y="152"/>
                  </a:lnTo>
                  <a:lnTo>
                    <a:pt x="396" y="172"/>
                  </a:lnTo>
                  <a:lnTo>
                    <a:pt x="400" y="189"/>
                  </a:lnTo>
                  <a:lnTo>
                    <a:pt x="404" y="209"/>
                  </a:lnTo>
                  <a:lnTo>
                    <a:pt x="408" y="229"/>
                  </a:lnTo>
                  <a:lnTo>
                    <a:pt x="412" y="253"/>
                  </a:lnTo>
                  <a:lnTo>
                    <a:pt x="415" y="273"/>
                  </a:lnTo>
                  <a:lnTo>
                    <a:pt x="419" y="296"/>
                  </a:lnTo>
                  <a:lnTo>
                    <a:pt x="421" y="320"/>
                  </a:lnTo>
                  <a:lnTo>
                    <a:pt x="423" y="347"/>
                  </a:lnTo>
                  <a:lnTo>
                    <a:pt x="426" y="397"/>
                  </a:lnTo>
                  <a:lnTo>
                    <a:pt x="428" y="455"/>
                  </a:lnTo>
                  <a:lnTo>
                    <a:pt x="429" y="515"/>
                  </a:lnTo>
                  <a:lnTo>
                    <a:pt x="428" y="579"/>
                  </a:lnTo>
                  <a:lnTo>
                    <a:pt x="426" y="637"/>
                  </a:lnTo>
                  <a:lnTo>
                    <a:pt x="423" y="690"/>
                  </a:lnTo>
                  <a:lnTo>
                    <a:pt x="420" y="717"/>
                  </a:lnTo>
                  <a:lnTo>
                    <a:pt x="417" y="744"/>
                  </a:lnTo>
                  <a:lnTo>
                    <a:pt x="414" y="768"/>
                  </a:lnTo>
                  <a:lnTo>
                    <a:pt x="410" y="791"/>
                  </a:lnTo>
                  <a:lnTo>
                    <a:pt x="406" y="812"/>
                  </a:lnTo>
                  <a:lnTo>
                    <a:pt x="402" y="835"/>
                  </a:lnTo>
                  <a:lnTo>
                    <a:pt x="398" y="855"/>
                  </a:lnTo>
                  <a:lnTo>
                    <a:pt x="393" y="876"/>
                  </a:lnTo>
                  <a:lnTo>
                    <a:pt x="388" y="896"/>
                  </a:lnTo>
                  <a:lnTo>
                    <a:pt x="382" y="913"/>
                  </a:lnTo>
                  <a:lnTo>
                    <a:pt x="376" y="930"/>
                  </a:lnTo>
                  <a:lnTo>
                    <a:pt x="370" y="946"/>
                  </a:lnTo>
                  <a:lnTo>
                    <a:pt x="363" y="960"/>
                  </a:lnTo>
                  <a:lnTo>
                    <a:pt x="356" y="977"/>
                  </a:lnTo>
                  <a:lnTo>
                    <a:pt x="349" y="987"/>
                  </a:lnTo>
                  <a:lnTo>
                    <a:pt x="341" y="1000"/>
                  </a:lnTo>
                  <a:lnTo>
                    <a:pt x="325" y="1020"/>
                  </a:lnTo>
                  <a:lnTo>
                    <a:pt x="306" y="1037"/>
                  </a:lnTo>
                  <a:lnTo>
                    <a:pt x="286" y="1047"/>
                  </a:lnTo>
                  <a:lnTo>
                    <a:pt x="265" y="1054"/>
                  </a:lnTo>
                  <a:lnTo>
                    <a:pt x="243" y="1057"/>
                  </a:lnTo>
                  <a:lnTo>
                    <a:pt x="157" y="1057"/>
                  </a:lnTo>
                  <a:lnTo>
                    <a:pt x="157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7" y="717"/>
                  </a:moveTo>
                  <a:lnTo>
                    <a:pt x="195" y="717"/>
                  </a:lnTo>
                  <a:lnTo>
                    <a:pt x="206" y="717"/>
                  </a:lnTo>
                  <a:lnTo>
                    <a:pt x="216" y="714"/>
                  </a:lnTo>
                  <a:lnTo>
                    <a:pt x="225" y="711"/>
                  </a:lnTo>
                  <a:lnTo>
                    <a:pt x="234" y="704"/>
                  </a:lnTo>
                  <a:lnTo>
                    <a:pt x="242" y="697"/>
                  </a:lnTo>
                  <a:lnTo>
                    <a:pt x="245" y="694"/>
                  </a:lnTo>
                  <a:lnTo>
                    <a:pt x="248" y="690"/>
                  </a:lnTo>
                  <a:lnTo>
                    <a:pt x="251" y="684"/>
                  </a:lnTo>
                  <a:lnTo>
                    <a:pt x="254" y="680"/>
                  </a:lnTo>
                  <a:lnTo>
                    <a:pt x="257" y="674"/>
                  </a:lnTo>
                  <a:lnTo>
                    <a:pt x="259" y="667"/>
                  </a:lnTo>
                  <a:lnTo>
                    <a:pt x="261" y="660"/>
                  </a:lnTo>
                  <a:lnTo>
                    <a:pt x="263" y="653"/>
                  </a:lnTo>
                  <a:lnTo>
                    <a:pt x="265" y="647"/>
                  </a:lnTo>
                  <a:lnTo>
                    <a:pt x="267" y="640"/>
                  </a:lnTo>
                  <a:lnTo>
                    <a:pt x="268" y="633"/>
                  </a:lnTo>
                  <a:lnTo>
                    <a:pt x="270" y="623"/>
                  </a:lnTo>
                  <a:lnTo>
                    <a:pt x="271" y="616"/>
                  </a:lnTo>
                  <a:lnTo>
                    <a:pt x="273" y="606"/>
                  </a:lnTo>
                  <a:lnTo>
                    <a:pt x="274" y="599"/>
                  </a:lnTo>
                  <a:lnTo>
                    <a:pt x="274" y="589"/>
                  </a:lnTo>
                  <a:lnTo>
                    <a:pt x="275" y="579"/>
                  </a:lnTo>
                  <a:lnTo>
                    <a:pt x="276" y="573"/>
                  </a:lnTo>
                  <a:lnTo>
                    <a:pt x="276" y="562"/>
                  </a:lnTo>
                  <a:lnTo>
                    <a:pt x="277" y="552"/>
                  </a:lnTo>
                  <a:lnTo>
                    <a:pt x="277" y="532"/>
                  </a:lnTo>
                  <a:lnTo>
                    <a:pt x="277" y="512"/>
                  </a:lnTo>
                  <a:lnTo>
                    <a:pt x="276" y="495"/>
                  </a:lnTo>
                  <a:lnTo>
                    <a:pt x="275" y="475"/>
                  </a:lnTo>
                  <a:lnTo>
                    <a:pt x="274" y="468"/>
                  </a:lnTo>
                  <a:lnTo>
                    <a:pt x="273" y="458"/>
                  </a:lnTo>
                  <a:lnTo>
                    <a:pt x="272" y="451"/>
                  </a:lnTo>
                  <a:lnTo>
                    <a:pt x="271" y="441"/>
                  </a:lnTo>
                  <a:lnTo>
                    <a:pt x="270" y="434"/>
                  </a:lnTo>
                  <a:lnTo>
                    <a:pt x="268" y="428"/>
                  </a:lnTo>
                  <a:lnTo>
                    <a:pt x="267" y="418"/>
                  </a:lnTo>
                  <a:lnTo>
                    <a:pt x="265" y="411"/>
                  </a:lnTo>
                  <a:lnTo>
                    <a:pt x="261" y="397"/>
                  </a:lnTo>
                  <a:lnTo>
                    <a:pt x="259" y="391"/>
                  </a:lnTo>
                  <a:lnTo>
                    <a:pt x="256" y="384"/>
                  </a:lnTo>
                  <a:lnTo>
                    <a:pt x="254" y="377"/>
                  </a:lnTo>
                  <a:lnTo>
                    <a:pt x="251" y="374"/>
                  </a:lnTo>
                  <a:lnTo>
                    <a:pt x="248" y="367"/>
                  </a:lnTo>
                  <a:lnTo>
                    <a:pt x="245" y="364"/>
                  </a:lnTo>
                  <a:lnTo>
                    <a:pt x="242" y="360"/>
                  </a:lnTo>
                  <a:lnTo>
                    <a:pt x="238" y="357"/>
                  </a:lnTo>
                  <a:lnTo>
                    <a:pt x="231" y="350"/>
                  </a:lnTo>
                  <a:lnTo>
                    <a:pt x="221" y="347"/>
                  </a:lnTo>
                  <a:lnTo>
                    <a:pt x="211" y="344"/>
                  </a:lnTo>
                  <a:lnTo>
                    <a:pt x="201" y="344"/>
                  </a:lnTo>
                  <a:lnTo>
                    <a:pt x="157" y="344"/>
                  </a:lnTo>
                  <a:lnTo>
                    <a:pt x="157" y="717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0" name="Freeform 34"/>
            <p:cNvSpPr>
              <a:spLocks noChangeArrowheads="1"/>
            </p:cNvSpPr>
            <p:nvPr/>
          </p:nvSpPr>
          <p:spPr bwMode="auto">
            <a:xfrm>
              <a:off x="1052" y="502"/>
              <a:ext cx="103" cy="316"/>
            </a:xfrm>
            <a:custGeom>
              <a:avLst/>
              <a:gdLst>
                <a:gd name="T0" fmla="*/ 35 w 459"/>
                <a:gd name="T1" fmla="*/ 219 h 1745"/>
                <a:gd name="T2" fmla="*/ 38 w 459"/>
                <a:gd name="T3" fmla="*/ 238 h 1745"/>
                <a:gd name="T4" fmla="*/ 42 w 459"/>
                <a:gd name="T5" fmla="*/ 248 h 1745"/>
                <a:gd name="T6" fmla="*/ 46 w 459"/>
                <a:gd name="T7" fmla="*/ 254 h 1745"/>
                <a:gd name="T8" fmla="*/ 55 w 459"/>
                <a:gd name="T9" fmla="*/ 256 h 1745"/>
                <a:gd name="T10" fmla="*/ 62 w 459"/>
                <a:gd name="T11" fmla="*/ 252 h 1745"/>
                <a:gd name="T12" fmla="*/ 65 w 459"/>
                <a:gd name="T13" fmla="*/ 246 h 1745"/>
                <a:gd name="T14" fmla="*/ 68 w 459"/>
                <a:gd name="T15" fmla="*/ 236 h 1745"/>
                <a:gd name="T16" fmla="*/ 68 w 459"/>
                <a:gd name="T17" fmla="*/ 229 h 1745"/>
                <a:gd name="T18" fmla="*/ 69 w 459"/>
                <a:gd name="T19" fmla="*/ 221 h 1745"/>
                <a:gd name="T20" fmla="*/ 68 w 459"/>
                <a:gd name="T21" fmla="*/ 215 h 1745"/>
                <a:gd name="T22" fmla="*/ 65 w 459"/>
                <a:gd name="T23" fmla="*/ 203 h 1745"/>
                <a:gd name="T24" fmla="*/ 61 w 459"/>
                <a:gd name="T25" fmla="*/ 196 h 1745"/>
                <a:gd name="T26" fmla="*/ 42 w 459"/>
                <a:gd name="T27" fmla="*/ 182 h 1745"/>
                <a:gd name="T28" fmla="*/ 20 w 459"/>
                <a:gd name="T29" fmla="*/ 159 h 1745"/>
                <a:gd name="T30" fmla="*/ 11 w 459"/>
                <a:gd name="T31" fmla="*/ 139 h 1745"/>
                <a:gd name="T32" fmla="*/ 7 w 459"/>
                <a:gd name="T33" fmla="*/ 122 h 1745"/>
                <a:gd name="T34" fmla="*/ 5 w 459"/>
                <a:gd name="T35" fmla="*/ 102 h 1745"/>
                <a:gd name="T36" fmla="*/ 5 w 459"/>
                <a:gd name="T37" fmla="*/ 72 h 1745"/>
                <a:gd name="T38" fmla="*/ 9 w 459"/>
                <a:gd name="T39" fmla="*/ 45 h 1745"/>
                <a:gd name="T40" fmla="*/ 18 w 459"/>
                <a:gd name="T41" fmla="*/ 22 h 1745"/>
                <a:gd name="T42" fmla="*/ 30 w 459"/>
                <a:gd name="T43" fmla="*/ 7 h 1745"/>
                <a:gd name="T44" fmla="*/ 48 w 459"/>
                <a:gd name="T45" fmla="*/ 0 h 1745"/>
                <a:gd name="T46" fmla="*/ 72 w 459"/>
                <a:gd name="T47" fmla="*/ 5 h 1745"/>
                <a:gd name="T48" fmla="*/ 84 w 459"/>
                <a:gd name="T49" fmla="*/ 19 h 1745"/>
                <a:gd name="T50" fmla="*/ 90 w 459"/>
                <a:gd name="T51" fmla="*/ 34 h 1745"/>
                <a:gd name="T52" fmla="*/ 96 w 459"/>
                <a:gd name="T53" fmla="*/ 54 h 1745"/>
                <a:gd name="T54" fmla="*/ 66 w 459"/>
                <a:gd name="T55" fmla="*/ 96 h 1745"/>
                <a:gd name="T56" fmla="*/ 63 w 459"/>
                <a:gd name="T57" fmla="*/ 74 h 1745"/>
                <a:gd name="T58" fmla="*/ 61 w 459"/>
                <a:gd name="T59" fmla="*/ 67 h 1745"/>
                <a:gd name="T60" fmla="*/ 58 w 459"/>
                <a:gd name="T61" fmla="*/ 62 h 1745"/>
                <a:gd name="T62" fmla="*/ 51 w 459"/>
                <a:gd name="T63" fmla="*/ 57 h 1745"/>
                <a:gd name="T64" fmla="*/ 44 w 459"/>
                <a:gd name="T65" fmla="*/ 58 h 1745"/>
                <a:gd name="T66" fmla="*/ 40 w 459"/>
                <a:gd name="T67" fmla="*/ 63 h 1745"/>
                <a:gd name="T68" fmla="*/ 38 w 459"/>
                <a:gd name="T69" fmla="*/ 68 h 1745"/>
                <a:gd name="T70" fmla="*/ 37 w 459"/>
                <a:gd name="T71" fmla="*/ 73 h 1745"/>
                <a:gd name="T72" fmla="*/ 37 w 459"/>
                <a:gd name="T73" fmla="*/ 79 h 1745"/>
                <a:gd name="T74" fmla="*/ 37 w 459"/>
                <a:gd name="T75" fmla="*/ 84 h 1745"/>
                <a:gd name="T76" fmla="*/ 38 w 459"/>
                <a:gd name="T77" fmla="*/ 88 h 1745"/>
                <a:gd name="T78" fmla="*/ 39 w 459"/>
                <a:gd name="T79" fmla="*/ 94 h 1745"/>
                <a:gd name="T80" fmla="*/ 42 w 459"/>
                <a:gd name="T81" fmla="*/ 98 h 1745"/>
                <a:gd name="T82" fmla="*/ 62 w 459"/>
                <a:gd name="T83" fmla="*/ 112 h 1745"/>
                <a:gd name="T84" fmla="*/ 84 w 459"/>
                <a:gd name="T85" fmla="*/ 132 h 1745"/>
                <a:gd name="T86" fmla="*/ 94 w 459"/>
                <a:gd name="T87" fmla="*/ 152 h 1745"/>
                <a:gd name="T88" fmla="*/ 100 w 459"/>
                <a:gd name="T89" fmla="*/ 176 h 1745"/>
                <a:gd name="T90" fmla="*/ 103 w 459"/>
                <a:gd name="T91" fmla="*/ 205 h 1745"/>
                <a:gd name="T92" fmla="*/ 101 w 459"/>
                <a:gd name="T93" fmla="*/ 240 h 1745"/>
                <a:gd name="T94" fmla="*/ 95 w 459"/>
                <a:gd name="T95" fmla="*/ 271 h 1745"/>
                <a:gd name="T96" fmla="*/ 85 w 459"/>
                <a:gd name="T97" fmla="*/ 296 h 1745"/>
                <a:gd name="T98" fmla="*/ 71 w 459"/>
                <a:gd name="T99" fmla="*/ 311 h 1745"/>
                <a:gd name="T100" fmla="*/ 53 w 459"/>
                <a:gd name="T101" fmla="*/ 316 h 1745"/>
                <a:gd name="T102" fmla="*/ 26 w 459"/>
                <a:gd name="T103" fmla="*/ 307 h 1745"/>
                <a:gd name="T104" fmla="*/ 16 w 459"/>
                <a:gd name="T105" fmla="*/ 293 h 1745"/>
                <a:gd name="T106" fmla="*/ 6 w 459"/>
                <a:gd name="T107" fmla="*/ 261 h 1745"/>
                <a:gd name="T108" fmla="*/ 0 w 459"/>
                <a:gd name="T109" fmla="*/ 210 h 17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9"/>
                <a:gd name="T166" fmla="*/ 0 h 1745"/>
                <a:gd name="T167" fmla="*/ 459 w 459"/>
                <a:gd name="T168" fmla="*/ 1745 h 17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9" h="1745">
                  <a:moveTo>
                    <a:pt x="0" y="1158"/>
                  </a:moveTo>
                  <a:lnTo>
                    <a:pt x="149" y="1128"/>
                  </a:lnTo>
                  <a:lnTo>
                    <a:pt x="150" y="1158"/>
                  </a:lnTo>
                  <a:lnTo>
                    <a:pt x="152" y="1185"/>
                  </a:lnTo>
                  <a:lnTo>
                    <a:pt x="154" y="1212"/>
                  </a:lnTo>
                  <a:lnTo>
                    <a:pt x="156" y="1236"/>
                  </a:lnTo>
                  <a:lnTo>
                    <a:pt x="159" y="1256"/>
                  </a:lnTo>
                  <a:lnTo>
                    <a:pt x="162" y="1276"/>
                  </a:lnTo>
                  <a:lnTo>
                    <a:pt x="165" y="1296"/>
                  </a:lnTo>
                  <a:lnTo>
                    <a:pt x="168" y="1313"/>
                  </a:lnTo>
                  <a:lnTo>
                    <a:pt x="171" y="1327"/>
                  </a:lnTo>
                  <a:lnTo>
                    <a:pt x="174" y="1337"/>
                  </a:lnTo>
                  <a:lnTo>
                    <a:pt x="178" y="1347"/>
                  </a:lnTo>
                  <a:lnTo>
                    <a:pt x="181" y="1357"/>
                  </a:lnTo>
                  <a:lnTo>
                    <a:pt x="185" y="1367"/>
                  </a:lnTo>
                  <a:lnTo>
                    <a:pt x="189" y="1374"/>
                  </a:lnTo>
                  <a:lnTo>
                    <a:pt x="193" y="1384"/>
                  </a:lnTo>
                  <a:lnTo>
                    <a:pt x="197" y="1391"/>
                  </a:lnTo>
                  <a:lnTo>
                    <a:pt x="201" y="1394"/>
                  </a:lnTo>
                  <a:lnTo>
                    <a:pt x="206" y="1401"/>
                  </a:lnTo>
                  <a:lnTo>
                    <a:pt x="211" y="1404"/>
                  </a:lnTo>
                  <a:lnTo>
                    <a:pt x="215" y="1407"/>
                  </a:lnTo>
                  <a:lnTo>
                    <a:pt x="226" y="1414"/>
                  </a:lnTo>
                  <a:lnTo>
                    <a:pt x="237" y="1414"/>
                  </a:lnTo>
                  <a:lnTo>
                    <a:pt x="245" y="1414"/>
                  </a:lnTo>
                  <a:lnTo>
                    <a:pt x="253" y="1411"/>
                  </a:lnTo>
                  <a:lnTo>
                    <a:pt x="260" y="1407"/>
                  </a:lnTo>
                  <a:lnTo>
                    <a:pt x="266" y="1401"/>
                  </a:lnTo>
                  <a:lnTo>
                    <a:pt x="272" y="1394"/>
                  </a:lnTo>
                  <a:lnTo>
                    <a:pt x="275" y="1391"/>
                  </a:lnTo>
                  <a:lnTo>
                    <a:pt x="278" y="1384"/>
                  </a:lnTo>
                  <a:lnTo>
                    <a:pt x="281" y="1380"/>
                  </a:lnTo>
                  <a:lnTo>
                    <a:pt x="283" y="1374"/>
                  </a:lnTo>
                  <a:lnTo>
                    <a:pt x="286" y="1367"/>
                  </a:lnTo>
                  <a:lnTo>
                    <a:pt x="288" y="1360"/>
                  </a:lnTo>
                  <a:lnTo>
                    <a:pt x="292" y="1347"/>
                  </a:lnTo>
                  <a:lnTo>
                    <a:pt x="296" y="1333"/>
                  </a:lnTo>
                  <a:lnTo>
                    <a:pt x="299" y="1316"/>
                  </a:lnTo>
                  <a:lnTo>
                    <a:pt x="300" y="1310"/>
                  </a:lnTo>
                  <a:lnTo>
                    <a:pt x="302" y="1303"/>
                  </a:lnTo>
                  <a:lnTo>
                    <a:pt x="303" y="1296"/>
                  </a:lnTo>
                  <a:lnTo>
                    <a:pt x="303" y="1290"/>
                  </a:lnTo>
                  <a:lnTo>
                    <a:pt x="304" y="1279"/>
                  </a:lnTo>
                  <a:lnTo>
                    <a:pt x="305" y="1273"/>
                  </a:lnTo>
                  <a:lnTo>
                    <a:pt x="305" y="1266"/>
                  </a:lnTo>
                  <a:lnTo>
                    <a:pt x="306" y="1256"/>
                  </a:lnTo>
                  <a:lnTo>
                    <a:pt x="306" y="1249"/>
                  </a:lnTo>
                  <a:lnTo>
                    <a:pt x="306" y="1239"/>
                  </a:lnTo>
                  <a:lnTo>
                    <a:pt x="306" y="1232"/>
                  </a:lnTo>
                  <a:lnTo>
                    <a:pt x="306" y="1222"/>
                  </a:lnTo>
                  <a:lnTo>
                    <a:pt x="305" y="1215"/>
                  </a:lnTo>
                  <a:lnTo>
                    <a:pt x="305" y="1209"/>
                  </a:lnTo>
                  <a:lnTo>
                    <a:pt x="304" y="1199"/>
                  </a:lnTo>
                  <a:lnTo>
                    <a:pt x="304" y="1192"/>
                  </a:lnTo>
                  <a:lnTo>
                    <a:pt x="303" y="1185"/>
                  </a:lnTo>
                  <a:lnTo>
                    <a:pt x="302" y="1178"/>
                  </a:lnTo>
                  <a:lnTo>
                    <a:pt x="299" y="1162"/>
                  </a:lnTo>
                  <a:lnTo>
                    <a:pt x="296" y="1148"/>
                  </a:lnTo>
                  <a:lnTo>
                    <a:pt x="293" y="1135"/>
                  </a:lnTo>
                  <a:lnTo>
                    <a:pt x="289" y="1121"/>
                  </a:lnTo>
                  <a:lnTo>
                    <a:pt x="287" y="1114"/>
                  </a:lnTo>
                  <a:lnTo>
                    <a:pt x="284" y="1108"/>
                  </a:lnTo>
                  <a:lnTo>
                    <a:pt x="281" y="1101"/>
                  </a:lnTo>
                  <a:lnTo>
                    <a:pt x="278" y="1094"/>
                  </a:lnTo>
                  <a:lnTo>
                    <a:pt x="270" y="1081"/>
                  </a:lnTo>
                  <a:lnTo>
                    <a:pt x="261" y="1071"/>
                  </a:lnTo>
                  <a:lnTo>
                    <a:pt x="251" y="1057"/>
                  </a:lnTo>
                  <a:lnTo>
                    <a:pt x="239" y="1047"/>
                  </a:lnTo>
                  <a:lnTo>
                    <a:pt x="209" y="1024"/>
                  </a:lnTo>
                  <a:lnTo>
                    <a:pt x="185" y="1003"/>
                  </a:lnTo>
                  <a:lnTo>
                    <a:pt x="162" y="983"/>
                  </a:lnTo>
                  <a:lnTo>
                    <a:pt x="141" y="960"/>
                  </a:lnTo>
                  <a:lnTo>
                    <a:pt x="121" y="936"/>
                  </a:lnTo>
                  <a:lnTo>
                    <a:pt x="104" y="909"/>
                  </a:lnTo>
                  <a:lnTo>
                    <a:pt x="89" y="879"/>
                  </a:lnTo>
                  <a:lnTo>
                    <a:pt x="75" y="848"/>
                  </a:lnTo>
                  <a:lnTo>
                    <a:pt x="69" y="835"/>
                  </a:lnTo>
                  <a:lnTo>
                    <a:pt x="64" y="818"/>
                  </a:lnTo>
                  <a:lnTo>
                    <a:pt x="54" y="784"/>
                  </a:lnTo>
                  <a:lnTo>
                    <a:pt x="49" y="768"/>
                  </a:lnTo>
                  <a:lnTo>
                    <a:pt x="45" y="751"/>
                  </a:lnTo>
                  <a:lnTo>
                    <a:pt x="41" y="734"/>
                  </a:lnTo>
                  <a:lnTo>
                    <a:pt x="37" y="714"/>
                  </a:lnTo>
                  <a:lnTo>
                    <a:pt x="34" y="693"/>
                  </a:lnTo>
                  <a:lnTo>
                    <a:pt x="31" y="673"/>
                  </a:lnTo>
                  <a:lnTo>
                    <a:pt x="28" y="653"/>
                  </a:lnTo>
                  <a:lnTo>
                    <a:pt x="25" y="633"/>
                  </a:lnTo>
                  <a:lnTo>
                    <a:pt x="23" y="613"/>
                  </a:lnTo>
                  <a:lnTo>
                    <a:pt x="22" y="589"/>
                  </a:lnTo>
                  <a:lnTo>
                    <a:pt x="21" y="566"/>
                  </a:lnTo>
                  <a:lnTo>
                    <a:pt x="20" y="542"/>
                  </a:lnTo>
                  <a:lnTo>
                    <a:pt x="19" y="495"/>
                  </a:lnTo>
                  <a:lnTo>
                    <a:pt x="19" y="461"/>
                  </a:lnTo>
                  <a:lnTo>
                    <a:pt x="20" y="431"/>
                  </a:lnTo>
                  <a:lnTo>
                    <a:pt x="22" y="400"/>
                  </a:lnTo>
                  <a:lnTo>
                    <a:pt x="24" y="367"/>
                  </a:lnTo>
                  <a:lnTo>
                    <a:pt x="27" y="336"/>
                  </a:lnTo>
                  <a:lnTo>
                    <a:pt x="32" y="306"/>
                  </a:lnTo>
                  <a:lnTo>
                    <a:pt x="37" y="279"/>
                  </a:lnTo>
                  <a:lnTo>
                    <a:pt x="42" y="249"/>
                  </a:lnTo>
                  <a:lnTo>
                    <a:pt x="48" y="222"/>
                  </a:lnTo>
                  <a:lnTo>
                    <a:pt x="55" y="195"/>
                  </a:lnTo>
                  <a:lnTo>
                    <a:pt x="62" y="168"/>
                  </a:lnTo>
                  <a:lnTo>
                    <a:pt x="70" y="145"/>
                  </a:lnTo>
                  <a:lnTo>
                    <a:pt x="79" y="124"/>
                  </a:lnTo>
                  <a:lnTo>
                    <a:pt x="88" y="104"/>
                  </a:lnTo>
                  <a:lnTo>
                    <a:pt x="98" y="84"/>
                  </a:lnTo>
                  <a:lnTo>
                    <a:pt x="109" y="67"/>
                  </a:lnTo>
                  <a:lnTo>
                    <a:pt x="120" y="50"/>
                  </a:lnTo>
                  <a:lnTo>
                    <a:pt x="134" y="37"/>
                  </a:lnTo>
                  <a:lnTo>
                    <a:pt x="148" y="27"/>
                  </a:lnTo>
                  <a:lnTo>
                    <a:pt x="163" y="17"/>
                  </a:lnTo>
                  <a:lnTo>
                    <a:pt x="179" y="10"/>
                  </a:lnTo>
                  <a:lnTo>
                    <a:pt x="196" y="3"/>
                  </a:lnTo>
                  <a:lnTo>
                    <a:pt x="214" y="0"/>
                  </a:lnTo>
                  <a:lnTo>
                    <a:pt x="234" y="0"/>
                  </a:lnTo>
                  <a:lnTo>
                    <a:pt x="257" y="3"/>
                  </a:lnTo>
                  <a:lnTo>
                    <a:pt x="279" y="6"/>
                  </a:lnTo>
                  <a:lnTo>
                    <a:pt x="300" y="17"/>
                  </a:lnTo>
                  <a:lnTo>
                    <a:pt x="320" y="30"/>
                  </a:lnTo>
                  <a:lnTo>
                    <a:pt x="337" y="47"/>
                  </a:lnTo>
                  <a:lnTo>
                    <a:pt x="353" y="67"/>
                  </a:lnTo>
                  <a:lnTo>
                    <a:pt x="361" y="81"/>
                  </a:lnTo>
                  <a:lnTo>
                    <a:pt x="368" y="94"/>
                  </a:lnTo>
                  <a:lnTo>
                    <a:pt x="375" y="107"/>
                  </a:lnTo>
                  <a:lnTo>
                    <a:pt x="381" y="121"/>
                  </a:lnTo>
                  <a:lnTo>
                    <a:pt x="387" y="138"/>
                  </a:lnTo>
                  <a:lnTo>
                    <a:pt x="393" y="155"/>
                  </a:lnTo>
                  <a:lnTo>
                    <a:pt x="398" y="171"/>
                  </a:lnTo>
                  <a:lnTo>
                    <a:pt x="403" y="188"/>
                  </a:lnTo>
                  <a:lnTo>
                    <a:pt x="408" y="209"/>
                  </a:lnTo>
                  <a:lnTo>
                    <a:pt x="414" y="232"/>
                  </a:lnTo>
                  <a:lnTo>
                    <a:pt x="418" y="252"/>
                  </a:lnTo>
                  <a:lnTo>
                    <a:pt x="422" y="276"/>
                  </a:lnTo>
                  <a:lnTo>
                    <a:pt x="426" y="299"/>
                  </a:lnTo>
                  <a:lnTo>
                    <a:pt x="429" y="326"/>
                  </a:lnTo>
                  <a:lnTo>
                    <a:pt x="435" y="380"/>
                  </a:lnTo>
                  <a:lnTo>
                    <a:pt x="439" y="438"/>
                  </a:lnTo>
                  <a:lnTo>
                    <a:pt x="442" y="502"/>
                  </a:lnTo>
                  <a:lnTo>
                    <a:pt x="294" y="528"/>
                  </a:lnTo>
                  <a:lnTo>
                    <a:pt x="292" y="502"/>
                  </a:lnTo>
                  <a:lnTo>
                    <a:pt x="290" y="475"/>
                  </a:lnTo>
                  <a:lnTo>
                    <a:pt x="288" y="451"/>
                  </a:lnTo>
                  <a:lnTo>
                    <a:pt x="285" y="431"/>
                  </a:lnTo>
                  <a:lnTo>
                    <a:pt x="282" y="411"/>
                  </a:lnTo>
                  <a:lnTo>
                    <a:pt x="280" y="400"/>
                  </a:lnTo>
                  <a:lnTo>
                    <a:pt x="278" y="394"/>
                  </a:lnTo>
                  <a:lnTo>
                    <a:pt x="276" y="384"/>
                  </a:lnTo>
                  <a:lnTo>
                    <a:pt x="274" y="377"/>
                  </a:lnTo>
                  <a:lnTo>
                    <a:pt x="272" y="370"/>
                  </a:lnTo>
                  <a:lnTo>
                    <a:pt x="270" y="363"/>
                  </a:lnTo>
                  <a:lnTo>
                    <a:pt x="268" y="357"/>
                  </a:lnTo>
                  <a:lnTo>
                    <a:pt x="265" y="350"/>
                  </a:lnTo>
                  <a:lnTo>
                    <a:pt x="263" y="347"/>
                  </a:lnTo>
                  <a:lnTo>
                    <a:pt x="260" y="340"/>
                  </a:lnTo>
                  <a:lnTo>
                    <a:pt x="254" y="333"/>
                  </a:lnTo>
                  <a:lnTo>
                    <a:pt x="248" y="326"/>
                  </a:lnTo>
                  <a:lnTo>
                    <a:pt x="242" y="320"/>
                  </a:lnTo>
                  <a:lnTo>
                    <a:pt x="235" y="316"/>
                  </a:lnTo>
                  <a:lnTo>
                    <a:pt x="227" y="313"/>
                  </a:lnTo>
                  <a:lnTo>
                    <a:pt x="218" y="313"/>
                  </a:lnTo>
                  <a:lnTo>
                    <a:pt x="211" y="313"/>
                  </a:lnTo>
                  <a:lnTo>
                    <a:pt x="205" y="316"/>
                  </a:lnTo>
                  <a:lnTo>
                    <a:pt x="200" y="320"/>
                  </a:lnTo>
                  <a:lnTo>
                    <a:pt x="195" y="323"/>
                  </a:lnTo>
                  <a:lnTo>
                    <a:pt x="190" y="326"/>
                  </a:lnTo>
                  <a:lnTo>
                    <a:pt x="186" y="333"/>
                  </a:lnTo>
                  <a:lnTo>
                    <a:pt x="182" y="343"/>
                  </a:lnTo>
                  <a:lnTo>
                    <a:pt x="180" y="347"/>
                  </a:lnTo>
                  <a:lnTo>
                    <a:pt x="178" y="350"/>
                  </a:lnTo>
                  <a:lnTo>
                    <a:pt x="176" y="353"/>
                  </a:lnTo>
                  <a:lnTo>
                    <a:pt x="175" y="360"/>
                  </a:lnTo>
                  <a:lnTo>
                    <a:pt x="173" y="363"/>
                  </a:lnTo>
                  <a:lnTo>
                    <a:pt x="172" y="370"/>
                  </a:lnTo>
                  <a:lnTo>
                    <a:pt x="171" y="374"/>
                  </a:lnTo>
                  <a:lnTo>
                    <a:pt x="170" y="380"/>
                  </a:lnTo>
                  <a:lnTo>
                    <a:pt x="169" y="387"/>
                  </a:lnTo>
                  <a:lnTo>
                    <a:pt x="168" y="394"/>
                  </a:lnTo>
                  <a:lnTo>
                    <a:pt x="167" y="397"/>
                  </a:lnTo>
                  <a:lnTo>
                    <a:pt x="166" y="404"/>
                  </a:lnTo>
                  <a:lnTo>
                    <a:pt x="165" y="411"/>
                  </a:lnTo>
                  <a:lnTo>
                    <a:pt x="165" y="417"/>
                  </a:lnTo>
                  <a:lnTo>
                    <a:pt x="165" y="424"/>
                  </a:lnTo>
                  <a:lnTo>
                    <a:pt x="164" y="431"/>
                  </a:lnTo>
                  <a:lnTo>
                    <a:pt x="164" y="438"/>
                  </a:lnTo>
                  <a:lnTo>
                    <a:pt x="164" y="444"/>
                  </a:lnTo>
                  <a:lnTo>
                    <a:pt x="164" y="448"/>
                  </a:lnTo>
                  <a:lnTo>
                    <a:pt x="164" y="454"/>
                  </a:lnTo>
                  <a:lnTo>
                    <a:pt x="164" y="458"/>
                  </a:lnTo>
                  <a:lnTo>
                    <a:pt x="165" y="464"/>
                  </a:lnTo>
                  <a:lnTo>
                    <a:pt x="165" y="468"/>
                  </a:lnTo>
                  <a:lnTo>
                    <a:pt x="166" y="475"/>
                  </a:lnTo>
                  <a:lnTo>
                    <a:pt x="166" y="478"/>
                  </a:lnTo>
                  <a:lnTo>
                    <a:pt x="167" y="485"/>
                  </a:lnTo>
                  <a:lnTo>
                    <a:pt x="168" y="488"/>
                  </a:lnTo>
                  <a:lnTo>
                    <a:pt x="168" y="495"/>
                  </a:lnTo>
                  <a:lnTo>
                    <a:pt x="169" y="498"/>
                  </a:lnTo>
                  <a:lnTo>
                    <a:pt x="170" y="502"/>
                  </a:lnTo>
                  <a:lnTo>
                    <a:pt x="173" y="512"/>
                  </a:lnTo>
                  <a:lnTo>
                    <a:pt x="175" y="518"/>
                  </a:lnTo>
                  <a:lnTo>
                    <a:pt x="176" y="522"/>
                  </a:lnTo>
                  <a:lnTo>
                    <a:pt x="178" y="528"/>
                  </a:lnTo>
                  <a:lnTo>
                    <a:pt x="180" y="532"/>
                  </a:lnTo>
                  <a:lnTo>
                    <a:pt x="182" y="535"/>
                  </a:lnTo>
                  <a:lnTo>
                    <a:pt x="187" y="542"/>
                  </a:lnTo>
                  <a:lnTo>
                    <a:pt x="193" y="552"/>
                  </a:lnTo>
                  <a:lnTo>
                    <a:pt x="200" y="559"/>
                  </a:lnTo>
                  <a:lnTo>
                    <a:pt x="208" y="566"/>
                  </a:lnTo>
                  <a:lnTo>
                    <a:pt x="228" y="579"/>
                  </a:lnTo>
                  <a:lnTo>
                    <a:pt x="275" y="616"/>
                  </a:lnTo>
                  <a:lnTo>
                    <a:pt x="315" y="656"/>
                  </a:lnTo>
                  <a:lnTo>
                    <a:pt x="332" y="673"/>
                  </a:lnTo>
                  <a:lnTo>
                    <a:pt x="348" y="693"/>
                  </a:lnTo>
                  <a:lnTo>
                    <a:pt x="361" y="710"/>
                  </a:lnTo>
                  <a:lnTo>
                    <a:pt x="373" y="731"/>
                  </a:lnTo>
                  <a:lnTo>
                    <a:pt x="384" y="751"/>
                  </a:lnTo>
                  <a:lnTo>
                    <a:pt x="393" y="771"/>
                  </a:lnTo>
                  <a:lnTo>
                    <a:pt x="403" y="791"/>
                  </a:lnTo>
                  <a:lnTo>
                    <a:pt x="412" y="815"/>
                  </a:lnTo>
                  <a:lnTo>
                    <a:pt x="420" y="838"/>
                  </a:lnTo>
                  <a:lnTo>
                    <a:pt x="427" y="862"/>
                  </a:lnTo>
                  <a:lnTo>
                    <a:pt x="433" y="889"/>
                  </a:lnTo>
                  <a:lnTo>
                    <a:pt x="438" y="916"/>
                  </a:lnTo>
                  <a:lnTo>
                    <a:pt x="443" y="943"/>
                  </a:lnTo>
                  <a:lnTo>
                    <a:pt x="447" y="973"/>
                  </a:lnTo>
                  <a:lnTo>
                    <a:pt x="450" y="1003"/>
                  </a:lnTo>
                  <a:lnTo>
                    <a:pt x="453" y="1034"/>
                  </a:lnTo>
                  <a:lnTo>
                    <a:pt x="455" y="1067"/>
                  </a:lnTo>
                  <a:lnTo>
                    <a:pt x="457" y="1098"/>
                  </a:lnTo>
                  <a:lnTo>
                    <a:pt x="458" y="1131"/>
                  </a:lnTo>
                  <a:lnTo>
                    <a:pt x="458" y="1165"/>
                  </a:lnTo>
                  <a:lnTo>
                    <a:pt x="458" y="1205"/>
                  </a:lnTo>
                  <a:lnTo>
                    <a:pt x="456" y="1246"/>
                  </a:lnTo>
                  <a:lnTo>
                    <a:pt x="454" y="1286"/>
                  </a:lnTo>
                  <a:lnTo>
                    <a:pt x="451" y="1323"/>
                  </a:lnTo>
                  <a:lnTo>
                    <a:pt x="447" y="1360"/>
                  </a:lnTo>
                  <a:lnTo>
                    <a:pt x="443" y="1394"/>
                  </a:lnTo>
                  <a:lnTo>
                    <a:pt x="437" y="1431"/>
                  </a:lnTo>
                  <a:lnTo>
                    <a:pt x="431" y="1465"/>
                  </a:lnTo>
                  <a:lnTo>
                    <a:pt x="424" y="1498"/>
                  </a:lnTo>
                  <a:lnTo>
                    <a:pt x="416" y="1529"/>
                  </a:lnTo>
                  <a:lnTo>
                    <a:pt x="407" y="1559"/>
                  </a:lnTo>
                  <a:lnTo>
                    <a:pt x="398" y="1586"/>
                  </a:lnTo>
                  <a:lnTo>
                    <a:pt x="389" y="1609"/>
                  </a:lnTo>
                  <a:lnTo>
                    <a:pt x="379" y="1633"/>
                  </a:lnTo>
                  <a:lnTo>
                    <a:pt x="368" y="1653"/>
                  </a:lnTo>
                  <a:lnTo>
                    <a:pt x="356" y="1673"/>
                  </a:lnTo>
                  <a:lnTo>
                    <a:pt x="344" y="1690"/>
                  </a:lnTo>
                  <a:lnTo>
                    <a:pt x="331" y="1704"/>
                  </a:lnTo>
                  <a:lnTo>
                    <a:pt x="317" y="1717"/>
                  </a:lnTo>
                  <a:lnTo>
                    <a:pt x="301" y="1727"/>
                  </a:lnTo>
                  <a:lnTo>
                    <a:pt x="286" y="1734"/>
                  </a:lnTo>
                  <a:lnTo>
                    <a:pt x="270" y="1741"/>
                  </a:lnTo>
                  <a:lnTo>
                    <a:pt x="253" y="1744"/>
                  </a:lnTo>
                  <a:lnTo>
                    <a:pt x="235" y="1744"/>
                  </a:lnTo>
                  <a:lnTo>
                    <a:pt x="203" y="1741"/>
                  </a:lnTo>
                  <a:lnTo>
                    <a:pt x="175" y="1734"/>
                  </a:lnTo>
                  <a:lnTo>
                    <a:pt x="149" y="1721"/>
                  </a:lnTo>
                  <a:lnTo>
                    <a:pt x="126" y="1704"/>
                  </a:lnTo>
                  <a:lnTo>
                    <a:pt x="114" y="1694"/>
                  </a:lnTo>
                  <a:lnTo>
                    <a:pt x="104" y="1680"/>
                  </a:lnTo>
                  <a:lnTo>
                    <a:pt x="95" y="1667"/>
                  </a:lnTo>
                  <a:lnTo>
                    <a:pt x="86" y="1653"/>
                  </a:lnTo>
                  <a:lnTo>
                    <a:pt x="78" y="1636"/>
                  </a:lnTo>
                  <a:lnTo>
                    <a:pt x="70" y="1620"/>
                  </a:lnTo>
                  <a:lnTo>
                    <a:pt x="63" y="1599"/>
                  </a:lnTo>
                  <a:lnTo>
                    <a:pt x="57" y="1579"/>
                  </a:lnTo>
                  <a:lnTo>
                    <a:pt x="46" y="1535"/>
                  </a:lnTo>
                  <a:lnTo>
                    <a:pt x="35" y="1492"/>
                  </a:lnTo>
                  <a:lnTo>
                    <a:pt x="25" y="1441"/>
                  </a:lnTo>
                  <a:lnTo>
                    <a:pt x="18" y="1391"/>
                  </a:lnTo>
                  <a:lnTo>
                    <a:pt x="11" y="1337"/>
                  </a:lnTo>
                  <a:lnTo>
                    <a:pt x="6" y="1279"/>
                  </a:lnTo>
                  <a:lnTo>
                    <a:pt x="2" y="1222"/>
                  </a:lnTo>
                  <a:lnTo>
                    <a:pt x="0" y="1158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1" name="Freeform 35"/>
            <p:cNvSpPr>
              <a:spLocks noChangeArrowheads="1"/>
            </p:cNvSpPr>
            <p:nvPr/>
          </p:nvSpPr>
          <p:spPr bwMode="auto">
            <a:xfrm>
              <a:off x="1165" y="508"/>
              <a:ext cx="106" cy="304"/>
            </a:xfrm>
            <a:custGeom>
              <a:avLst/>
              <a:gdLst>
                <a:gd name="T0" fmla="*/ 0 w 474"/>
                <a:gd name="T1" fmla="*/ 0 h 1685"/>
                <a:gd name="T2" fmla="*/ 106 w 474"/>
                <a:gd name="T3" fmla="*/ 0 h 1685"/>
                <a:gd name="T4" fmla="*/ 106 w 474"/>
                <a:gd name="T5" fmla="*/ 75 h 1685"/>
                <a:gd name="T6" fmla="*/ 70 w 474"/>
                <a:gd name="T7" fmla="*/ 75 h 1685"/>
                <a:gd name="T8" fmla="*/ 70 w 474"/>
                <a:gd name="T9" fmla="*/ 304 h 1685"/>
                <a:gd name="T10" fmla="*/ 36 w 474"/>
                <a:gd name="T11" fmla="*/ 304 h 1685"/>
                <a:gd name="T12" fmla="*/ 36 w 474"/>
                <a:gd name="T13" fmla="*/ 75 h 1685"/>
                <a:gd name="T14" fmla="*/ 0 w 474"/>
                <a:gd name="T15" fmla="*/ 75 h 1685"/>
                <a:gd name="T16" fmla="*/ 0 w 474"/>
                <a:gd name="T17" fmla="*/ 0 h 16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4"/>
                <a:gd name="T28" fmla="*/ 0 h 1685"/>
                <a:gd name="T29" fmla="*/ 474 w 474"/>
                <a:gd name="T30" fmla="*/ 1685 h 16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4" h="1685">
                  <a:moveTo>
                    <a:pt x="0" y="0"/>
                  </a:moveTo>
                  <a:lnTo>
                    <a:pt x="473" y="0"/>
                  </a:lnTo>
                  <a:lnTo>
                    <a:pt x="473" y="414"/>
                  </a:lnTo>
                  <a:lnTo>
                    <a:pt x="315" y="414"/>
                  </a:lnTo>
                  <a:lnTo>
                    <a:pt x="315" y="1684"/>
                  </a:lnTo>
                  <a:lnTo>
                    <a:pt x="159" y="1684"/>
                  </a:lnTo>
                  <a:lnTo>
                    <a:pt x="159" y="414"/>
                  </a:lnTo>
                  <a:lnTo>
                    <a:pt x="0" y="41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2" name="Freeform 36"/>
            <p:cNvSpPr>
              <a:spLocks noChangeArrowheads="1"/>
            </p:cNvSpPr>
            <p:nvPr/>
          </p:nvSpPr>
          <p:spPr bwMode="auto">
            <a:xfrm>
              <a:off x="1277" y="508"/>
              <a:ext cx="159" cy="304"/>
            </a:xfrm>
            <a:custGeom>
              <a:avLst/>
              <a:gdLst>
                <a:gd name="T0" fmla="*/ 0 w 707"/>
                <a:gd name="T1" fmla="*/ 0 h 1685"/>
                <a:gd name="T2" fmla="*/ 33 w 707"/>
                <a:gd name="T3" fmla="*/ 0 h 1685"/>
                <a:gd name="T4" fmla="*/ 45 w 707"/>
                <a:gd name="T5" fmla="*/ 170 h 1685"/>
                <a:gd name="T6" fmla="*/ 63 w 707"/>
                <a:gd name="T7" fmla="*/ 0 h 1685"/>
                <a:gd name="T8" fmla="*/ 96 w 707"/>
                <a:gd name="T9" fmla="*/ 0 h 1685"/>
                <a:gd name="T10" fmla="*/ 114 w 707"/>
                <a:gd name="T11" fmla="*/ 170 h 1685"/>
                <a:gd name="T12" fmla="*/ 126 w 707"/>
                <a:gd name="T13" fmla="*/ 0 h 1685"/>
                <a:gd name="T14" fmla="*/ 159 w 707"/>
                <a:gd name="T15" fmla="*/ 0 h 1685"/>
                <a:gd name="T16" fmla="*/ 134 w 707"/>
                <a:gd name="T17" fmla="*/ 304 h 1685"/>
                <a:gd name="T18" fmla="*/ 99 w 707"/>
                <a:gd name="T19" fmla="*/ 304 h 1685"/>
                <a:gd name="T20" fmla="*/ 79 w 707"/>
                <a:gd name="T21" fmla="*/ 112 h 1685"/>
                <a:gd name="T22" fmla="*/ 59 w 707"/>
                <a:gd name="T23" fmla="*/ 304 h 1685"/>
                <a:gd name="T24" fmla="*/ 25 w 707"/>
                <a:gd name="T25" fmla="*/ 304 h 1685"/>
                <a:gd name="T26" fmla="*/ 0 w 707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7"/>
                <a:gd name="T43" fmla="*/ 0 h 1685"/>
                <a:gd name="T44" fmla="*/ 707 w 707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7" h="1685">
                  <a:moveTo>
                    <a:pt x="0" y="0"/>
                  </a:moveTo>
                  <a:lnTo>
                    <a:pt x="148" y="0"/>
                  </a:lnTo>
                  <a:lnTo>
                    <a:pt x="201" y="940"/>
                  </a:lnTo>
                  <a:lnTo>
                    <a:pt x="280" y="0"/>
                  </a:lnTo>
                  <a:lnTo>
                    <a:pt x="426" y="0"/>
                  </a:lnTo>
                  <a:lnTo>
                    <a:pt x="505" y="940"/>
                  </a:lnTo>
                  <a:lnTo>
                    <a:pt x="559" y="0"/>
                  </a:lnTo>
                  <a:lnTo>
                    <a:pt x="706" y="0"/>
                  </a:lnTo>
                  <a:lnTo>
                    <a:pt x="595" y="1684"/>
                  </a:lnTo>
                  <a:lnTo>
                    <a:pt x="441" y="1684"/>
                  </a:lnTo>
                  <a:lnTo>
                    <a:pt x="353" y="623"/>
                  </a:lnTo>
                  <a:lnTo>
                    <a:pt x="264" y="1684"/>
                  </a:lnTo>
                  <a:lnTo>
                    <a:pt x="112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3" name="Freeform 37"/>
            <p:cNvSpPr>
              <a:spLocks noChangeArrowheads="1"/>
            </p:cNvSpPr>
            <p:nvPr/>
          </p:nvSpPr>
          <p:spPr bwMode="auto">
            <a:xfrm>
              <a:off x="1450" y="508"/>
              <a:ext cx="35" cy="304"/>
            </a:xfrm>
            <a:custGeom>
              <a:avLst/>
              <a:gdLst>
                <a:gd name="T0" fmla="*/ 0 w 157"/>
                <a:gd name="T1" fmla="*/ 0 h 1685"/>
                <a:gd name="T2" fmla="*/ 35 w 157"/>
                <a:gd name="T3" fmla="*/ 0 h 1685"/>
                <a:gd name="T4" fmla="*/ 35 w 157"/>
                <a:gd name="T5" fmla="*/ 304 h 1685"/>
                <a:gd name="T6" fmla="*/ 0 w 157"/>
                <a:gd name="T7" fmla="*/ 304 h 1685"/>
                <a:gd name="T8" fmla="*/ 0 w 157"/>
                <a:gd name="T9" fmla="*/ 0 h 1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685"/>
                <a:gd name="T17" fmla="*/ 157 w 157"/>
                <a:gd name="T18" fmla="*/ 1685 h 16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685">
                  <a:moveTo>
                    <a:pt x="0" y="0"/>
                  </a:moveTo>
                  <a:lnTo>
                    <a:pt x="156" y="0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4" name="Freeform 38"/>
            <p:cNvSpPr>
              <a:spLocks noChangeArrowheads="1"/>
            </p:cNvSpPr>
            <p:nvPr/>
          </p:nvSpPr>
          <p:spPr bwMode="auto">
            <a:xfrm>
              <a:off x="1511" y="508"/>
              <a:ext cx="96" cy="304"/>
            </a:xfrm>
            <a:custGeom>
              <a:avLst/>
              <a:gdLst>
                <a:gd name="T0" fmla="*/ 0 w 426"/>
                <a:gd name="T1" fmla="*/ 0 h 1685"/>
                <a:gd name="T2" fmla="*/ 94 w 426"/>
                <a:gd name="T3" fmla="*/ 0 h 1685"/>
                <a:gd name="T4" fmla="*/ 94 w 426"/>
                <a:gd name="T5" fmla="*/ 65 h 1685"/>
                <a:gd name="T6" fmla="*/ 35 w 426"/>
                <a:gd name="T7" fmla="*/ 65 h 1685"/>
                <a:gd name="T8" fmla="*/ 35 w 426"/>
                <a:gd name="T9" fmla="*/ 113 h 1685"/>
                <a:gd name="T10" fmla="*/ 90 w 426"/>
                <a:gd name="T11" fmla="*/ 113 h 1685"/>
                <a:gd name="T12" fmla="*/ 90 w 426"/>
                <a:gd name="T13" fmla="*/ 175 h 1685"/>
                <a:gd name="T14" fmla="*/ 35 w 426"/>
                <a:gd name="T15" fmla="*/ 175 h 1685"/>
                <a:gd name="T16" fmla="*/ 35 w 426"/>
                <a:gd name="T17" fmla="*/ 235 h 1685"/>
                <a:gd name="T18" fmla="*/ 96 w 426"/>
                <a:gd name="T19" fmla="*/ 235 h 1685"/>
                <a:gd name="T20" fmla="*/ 96 w 426"/>
                <a:gd name="T21" fmla="*/ 304 h 1685"/>
                <a:gd name="T22" fmla="*/ 0 w 426"/>
                <a:gd name="T23" fmla="*/ 304 h 1685"/>
                <a:gd name="T24" fmla="*/ 0 w 426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6"/>
                <a:gd name="T40" fmla="*/ 0 h 1685"/>
                <a:gd name="T41" fmla="*/ 426 w 426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6" h="1685">
                  <a:moveTo>
                    <a:pt x="0" y="0"/>
                  </a:moveTo>
                  <a:lnTo>
                    <a:pt x="418" y="0"/>
                  </a:lnTo>
                  <a:lnTo>
                    <a:pt x="418" y="360"/>
                  </a:lnTo>
                  <a:lnTo>
                    <a:pt x="156" y="360"/>
                  </a:lnTo>
                  <a:lnTo>
                    <a:pt x="156" y="626"/>
                  </a:lnTo>
                  <a:lnTo>
                    <a:pt x="399" y="626"/>
                  </a:lnTo>
                  <a:lnTo>
                    <a:pt x="399" y="970"/>
                  </a:lnTo>
                  <a:lnTo>
                    <a:pt x="156" y="970"/>
                  </a:lnTo>
                  <a:lnTo>
                    <a:pt x="156" y="1303"/>
                  </a:lnTo>
                  <a:lnTo>
                    <a:pt x="425" y="1303"/>
                  </a:lnTo>
                  <a:lnTo>
                    <a:pt x="425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5" name="Freeform 39"/>
            <p:cNvSpPr>
              <a:spLocks noChangeArrowheads="1"/>
            </p:cNvSpPr>
            <p:nvPr/>
          </p:nvSpPr>
          <p:spPr bwMode="auto">
            <a:xfrm>
              <a:off x="1680" y="508"/>
              <a:ext cx="121" cy="304"/>
            </a:xfrm>
            <a:custGeom>
              <a:avLst/>
              <a:gdLst>
                <a:gd name="T0" fmla="*/ 0 w 536"/>
                <a:gd name="T1" fmla="*/ 0 h 1685"/>
                <a:gd name="T2" fmla="*/ 35 w 536"/>
                <a:gd name="T3" fmla="*/ 0 h 1685"/>
                <a:gd name="T4" fmla="*/ 35 w 536"/>
                <a:gd name="T5" fmla="*/ 115 h 1685"/>
                <a:gd name="T6" fmla="*/ 72 w 536"/>
                <a:gd name="T7" fmla="*/ 0 h 1685"/>
                <a:gd name="T8" fmla="*/ 119 w 536"/>
                <a:gd name="T9" fmla="*/ 0 h 1685"/>
                <a:gd name="T10" fmla="*/ 77 w 536"/>
                <a:gd name="T11" fmla="*/ 114 h 1685"/>
                <a:gd name="T12" fmla="*/ 121 w 536"/>
                <a:gd name="T13" fmla="*/ 304 h 1685"/>
                <a:gd name="T14" fmla="*/ 77 w 536"/>
                <a:gd name="T15" fmla="*/ 304 h 1685"/>
                <a:gd name="T16" fmla="*/ 54 w 536"/>
                <a:gd name="T17" fmla="*/ 179 h 1685"/>
                <a:gd name="T18" fmla="*/ 35 w 536"/>
                <a:gd name="T19" fmla="*/ 230 h 1685"/>
                <a:gd name="T20" fmla="*/ 35 w 536"/>
                <a:gd name="T21" fmla="*/ 304 h 1685"/>
                <a:gd name="T22" fmla="*/ 0 w 536"/>
                <a:gd name="T23" fmla="*/ 304 h 1685"/>
                <a:gd name="T24" fmla="*/ 0 w 536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36"/>
                <a:gd name="T40" fmla="*/ 0 h 1685"/>
                <a:gd name="T41" fmla="*/ 536 w 536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36" h="1685">
                  <a:moveTo>
                    <a:pt x="0" y="0"/>
                  </a:moveTo>
                  <a:lnTo>
                    <a:pt x="156" y="0"/>
                  </a:lnTo>
                  <a:lnTo>
                    <a:pt x="156" y="637"/>
                  </a:lnTo>
                  <a:lnTo>
                    <a:pt x="320" y="0"/>
                  </a:lnTo>
                  <a:lnTo>
                    <a:pt x="527" y="0"/>
                  </a:lnTo>
                  <a:lnTo>
                    <a:pt x="343" y="633"/>
                  </a:lnTo>
                  <a:lnTo>
                    <a:pt x="535" y="1684"/>
                  </a:lnTo>
                  <a:lnTo>
                    <a:pt x="343" y="1684"/>
                  </a:lnTo>
                  <a:lnTo>
                    <a:pt x="237" y="990"/>
                  </a:lnTo>
                  <a:lnTo>
                    <a:pt x="156" y="1273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6" name="Freeform 40"/>
            <p:cNvSpPr>
              <a:spLocks noChangeArrowheads="1"/>
            </p:cNvSpPr>
            <p:nvPr/>
          </p:nvSpPr>
          <p:spPr bwMode="auto">
            <a:xfrm>
              <a:off x="1805" y="508"/>
              <a:ext cx="106" cy="304"/>
            </a:xfrm>
            <a:custGeom>
              <a:avLst/>
              <a:gdLst>
                <a:gd name="T0" fmla="*/ 0 w 474"/>
                <a:gd name="T1" fmla="*/ 0 h 1685"/>
                <a:gd name="T2" fmla="*/ 106 w 474"/>
                <a:gd name="T3" fmla="*/ 0 h 1685"/>
                <a:gd name="T4" fmla="*/ 106 w 474"/>
                <a:gd name="T5" fmla="*/ 75 h 1685"/>
                <a:gd name="T6" fmla="*/ 70 w 474"/>
                <a:gd name="T7" fmla="*/ 75 h 1685"/>
                <a:gd name="T8" fmla="*/ 70 w 474"/>
                <a:gd name="T9" fmla="*/ 304 h 1685"/>
                <a:gd name="T10" fmla="*/ 36 w 474"/>
                <a:gd name="T11" fmla="*/ 304 h 1685"/>
                <a:gd name="T12" fmla="*/ 36 w 474"/>
                <a:gd name="T13" fmla="*/ 75 h 1685"/>
                <a:gd name="T14" fmla="*/ 0 w 474"/>
                <a:gd name="T15" fmla="*/ 75 h 1685"/>
                <a:gd name="T16" fmla="*/ 0 w 474"/>
                <a:gd name="T17" fmla="*/ 0 h 16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4"/>
                <a:gd name="T28" fmla="*/ 0 h 1685"/>
                <a:gd name="T29" fmla="*/ 474 w 474"/>
                <a:gd name="T30" fmla="*/ 1685 h 16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4" h="1685">
                  <a:moveTo>
                    <a:pt x="0" y="0"/>
                  </a:moveTo>
                  <a:lnTo>
                    <a:pt x="473" y="0"/>
                  </a:lnTo>
                  <a:lnTo>
                    <a:pt x="473" y="414"/>
                  </a:lnTo>
                  <a:lnTo>
                    <a:pt x="315" y="414"/>
                  </a:lnTo>
                  <a:lnTo>
                    <a:pt x="315" y="1684"/>
                  </a:lnTo>
                  <a:lnTo>
                    <a:pt x="159" y="1684"/>
                  </a:lnTo>
                  <a:lnTo>
                    <a:pt x="159" y="414"/>
                  </a:lnTo>
                  <a:lnTo>
                    <a:pt x="0" y="41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7" name="Freeform 41"/>
            <p:cNvSpPr>
              <a:spLocks noChangeArrowheads="1"/>
            </p:cNvSpPr>
            <p:nvPr/>
          </p:nvSpPr>
          <p:spPr bwMode="auto">
            <a:xfrm>
              <a:off x="1925" y="426"/>
              <a:ext cx="118" cy="392"/>
            </a:xfrm>
            <a:custGeom>
              <a:avLst/>
              <a:gdLst>
                <a:gd name="T0" fmla="*/ 2 w 523"/>
                <a:gd name="T1" fmla="*/ 182 h 2163"/>
                <a:gd name="T2" fmla="*/ 7 w 523"/>
                <a:gd name="T3" fmla="*/ 146 h 2163"/>
                <a:gd name="T4" fmla="*/ 14 w 523"/>
                <a:gd name="T5" fmla="*/ 123 h 2163"/>
                <a:gd name="T6" fmla="*/ 22 w 523"/>
                <a:gd name="T7" fmla="*/ 103 h 2163"/>
                <a:gd name="T8" fmla="*/ 31 w 523"/>
                <a:gd name="T9" fmla="*/ 88 h 2163"/>
                <a:gd name="T10" fmla="*/ 52 w 523"/>
                <a:gd name="T11" fmla="*/ 76 h 2163"/>
                <a:gd name="T12" fmla="*/ 78 w 523"/>
                <a:gd name="T13" fmla="*/ 81 h 2163"/>
                <a:gd name="T14" fmla="*/ 92 w 523"/>
                <a:gd name="T15" fmla="*/ 95 h 2163"/>
                <a:gd name="T16" fmla="*/ 101 w 523"/>
                <a:gd name="T17" fmla="*/ 112 h 2163"/>
                <a:gd name="T18" fmla="*/ 108 w 523"/>
                <a:gd name="T19" fmla="*/ 133 h 2163"/>
                <a:gd name="T20" fmla="*/ 113 w 523"/>
                <a:gd name="T21" fmla="*/ 159 h 2163"/>
                <a:gd name="T22" fmla="*/ 118 w 523"/>
                <a:gd name="T23" fmla="*/ 214 h 2163"/>
                <a:gd name="T24" fmla="*/ 117 w 523"/>
                <a:gd name="T25" fmla="*/ 269 h 2163"/>
                <a:gd name="T26" fmla="*/ 113 w 523"/>
                <a:gd name="T27" fmla="*/ 311 h 2163"/>
                <a:gd name="T28" fmla="*/ 105 w 523"/>
                <a:gd name="T29" fmla="*/ 343 h 2163"/>
                <a:gd name="T30" fmla="*/ 95 w 523"/>
                <a:gd name="T31" fmla="*/ 368 h 2163"/>
                <a:gd name="T32" fmla="*/ 81 w 523"/>
                <a:gd name="T33" fmla="*/ 385 h 2163"/>
                <a:gd name="T34" fmla="*/ 65 w 523"/>
                <a:gd name="T35" fmla="*/ 392 h 2163"/>
                <a:gd name="T36" fmla="*/ 47 w 523"/>
                <a:gd name="T37" fmla="*/ 389 h 2163"/>
                <a:gd name="T38" fmla="*/ 31 w 523"/>
                <a:gd name="T39" fmla="*/ 379 h 2163"/>
                <a:gd name="T40" fmla="*/ 19 w 523"/>
                <a:gd name="T41" fmla="*/ 360 h 2163"/>
                <a:gd name="T42" fmla="*/ 10 w 523"/>
                <a:gd name="T43" fmla="*/ 332 h 2163"/>
                <a:gd name="T44" fmla="*/ 3 w 523"/>
                <a:gd name="T45" fmla="*/ 294 h 2163"/>
                <a:gd name="T46" fmla="*/ 0 w 523"/>
                <a:gd name="T47" fmla="*/ 247 h 2163"/>
                <a:gd name="T48" fmla="*/ 35 w 523"/>
                <a:gd name="T49" fmla="*/ 256 h 2163"/>
                <a:gd name="T50" fmla="*/ 38 w 523"/>
                <a:gd name="T51" fmla="*/ 286 h 2163"/>
                <a:gd name="T52" fmla="*/ 41 w 523"/>
                <a:gd name="T53" fmla="*/ 298 h 2163"/>
                <a:gd name="T54" fmla="*/ 44 w 523"/>
                <a:gd name="T55" fmla="*/ 308 h 2163"/>
                <a:gd name="T56" fmla="*/ 48 w 523"/>
                <a:gd name="T57" fmla="*/ 315 h 2163"/>
                <a:gd name="T58" fmla="*/ 52 w 523"/>
                <a:gd name="T59" fmla="*/ 319 h 2163"/>
                <a:gd name="T60" fmla="*/ 62 w 523"/>
                <a:gd name="T61" fmla="*/ 320 h 2163"/>
                <a:gd name="T62" fmla="*/ 68 w 523"/>
                <a:gd name="T63" fmla="*/ 317 h 2163"/>
                <a:gd name="T64" fmla="*/ 72 w 523"/>
                <a:gd name="T65" fmla="*/ 312 h 2163"/>
                <a:gd name="T66" fmla="*/ 76 w 523"/>
                <a:gd name="T67" fmla="*/ 304 h 2163"/>
                <a:gd name="T68" fmla="*/ 79 w 523"/>
                <a:gd name="T69" fmla="*/ 293 h 2163"/>
                <a:gd name="T70" fmla="*/ 81 w 523"/>
                <a:gd name="T71" fmla="*/ 274 h 2163"/>
                <a:gd name="T72" fmla="*/ 83 w 523"/>
                <a:gd name="T73" fmla="*/ 230 h 2163"/>
                <a:gd name="T74" fmla="*/ 81 w 523"/>
                <a:gd name="T75" fmla="*/ 193 h 2163"/>
                <a:gd name="T76" fmla="*/ 79 w 523"/>
                <a:gd name="T77" fmla="*/ 175 h 2163"/>
                <a:gd name="T78" fmla="*/ 75 w 523"/>
                <a:gd name="T79" fmla="*/ 165 h 2163"/>
                <a:gd name="T80" fmla="*/ 72 w 523"/>
                <a:gd name="T81" fmla="*/ 157 h 2163"/>
                <a:gd name="T82" fmla="*/ 67 w 523"/>
                <a:gd name="T83" fmla="*/ 151 h 2163"/>
                <a:gd name="T84" fmla="*/ 61 w 523"/>
                <a:gd name="T85" fmla="*/ 148 h 2163"/>
                <a:gd name="T86" fmla="*/ 53 w 523"/>
                <a:gd name="T87" fmla="*/ 148 h 2163"/>
                <a:gd name="T88" fmla="*/ 49 w 523"/>
                <a:gd name="T89" fmla="*/ 152 h 2163"/>
                <a:gd name="T90" fmla="*/ 45 w 523"/>
                <a:gd name="T91" fmla="*/ 159 h 2163"/>
                <a:gd name="T92" fmla="*/ 42 w 523"/>
                <a:gd name="T93" fmla="*/ 167 h 2163"/>
                <a:gd name="T94" fmla="*/ 39 w 523"/>
                <a:gd name="T95" fmla="*/ 179 h 2163"/>
                <a:gd name="T96" fmla="*/ 36 w 523"/>
                <a:gd name="T97" fmla="*/ 203 h 2163"/>
                <a:gd name="T98" fmla="*/ 58 w 523"/>
                <a:gd name="T99" fmla="*/ 0 h 2163"/>
                <a:gd name="T100" fmla="*/ 58 w 523"/>
                <a:gd name="T101" fmla="*/ 0 h 216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23"/>
                <a:gd name="T154" fmla="*/ 0 h 2163"/>
                <a:gd name="T155" fmla="*/ 523 w 523"/>
                <a:gd name="T156" fmla="*/ 2163 h 216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23" h="2163">
                  <a:moveTo>
                    <a:pt x="0" y="1290"/>
                  </a:moveTo>
                  <a:lnTo>
                    <a:pt x="1" y="1189"/>
                  </a:lnTo>
                  <a:lnTo>
                    <a:pt x="4" y="1095"/>
                  </a:lnTo>
                  <a:lnTo>
                    <a:pt x="10" y="1007"/>
                  </a:lnTo>
                  <a:lnTo>
                    <a:pt x="17" y="923"/>
                  </a:lnTo>
                  <a:lnTo>
                    <a:pt x="22" y="886"/>
                  </a:lnTo>
                  <a:lnTo>
                    <a:pt x="27" y="845"/>
                  </a:lnTo>
                  <a:lnTo>
                    <a:pt x="32" y="808"/>
                  </a:lnTo>
                  <a:lnTo>
                    <a:pt x="38" y="775"/>
                  </a:lnTo>
                  <a:lnTo>
                    <a:pt x="45" y="741"/>
                  </a:lnTo>
                  <a:lnTo>
                    <a:pt x="52" y="707"/>
                  </a:lnTo>
                  <a:lnTo>
                    <a:pt x="60" y="677"/>
                  </a:lnTo>
                  <a:lnTo>
                    <a:pt x="69" y="647"/>
                  </a:lnTo>
                  <a:lnTo>
                    <a:pt x="78" y="620"/>
                  </a:lnTo>
                  <a:lnTo>
                    <a:pt x="87" y="593"/>
                  </a:lnTo>
                  <a:lnTo>
                    <a:pt x="96" y="569"/>
                  </a:lnTo>
                  <a:lnTo>
                    <a:pt x="106" y="546"/>
                  </a:lnTo>
                  <a:lnTo>
                    <a:pt x="117" y="525"/>
                  </a:lnTo>
                  <a:lnTo>
                    <a:pt x="128" y="505"/>
                  </a:lnTo>
                  <a:lnTo>
                    <a:pt x="139" y="488"/>
                  </a:lnTo>
                  <a:lnTo>
                    <a:pt x="151" y="475"/>
                  </a:lnTo>
                  <a:lnTo>
                    <a:pt x="176" y="448"/>
                  </a:lnTo>
                  <a:lnTo>
                    <a:pt x="202" y="431"/>
                  </a:lnTo>
                  <a:lnTo>
                    <a:pt x="230" y="421"/>
                  </a:lnTo>
                  <a:lnTo>
                    <a:pt x="261" y="418"/>
                  </a:lnTo>
                  <a:lnTo>
                    <a:pt x="291" y="421"/>
                  </a:lnTo>
                  <a:lnTo>
                    <a:pt x="320" y="431"/>
                  </a:lnTo>
                  <a:lnTo>
                    <a:pt x="346" y="448"/>
                  </a:lnTo>
                  <a:lnTo>
                    <a:pt x="372" y="475"/>
                  </a:lnTo>
                  <a:lnTo>
                    <a:pt x="384" y="488"/>
                  </a:lnTo>
                  <a:lnTo>
                    <a:pt x="395" y="505"/>
                  </a:lnTo>
                  <a:lnTo>
                    <a:pt x="406" y="525"/>
                  </a:lnTo>
                  <a:lnTo>
                    <a:pt x="417" y="546"/>
                  </a:lnTo>
                  <a:lnTo>
                    <a:pt x="427" y="566"/>
                  </a:lnTo>
                  <a:lnTo>
                    <a:pt x="436" y="589"/>
                  </a:lnTo>
                  <a:lnTo>
                    <a:pt x="446" y="616"/>
                  </a:lnTo>
                  <a:lnTo>
                    <a:pt x="455" y="643"/>
                  </a:lnTo>
                  <a:lnTo>
                    <a:pt x="463" y="674"/>
                  </a:lnTo>
                  <a:lnTo>
                    <a:pt x="471" y="704"/>
                  </a:lnTo>
                  <a:lnTo>
                    <a:pt x="478" y="734"/>
                  </a:lnTo>
                  <a:lnTo>
                    <a:pt x="484" y="768"/>
                  </a:lnTo>
                  <a:lnTo>
                    <a:pt x="490" y="802"/>
                  </a:lnTo>
                  <a:lnTo>
                    <a:pt x="496" y="839"/>
                  </a:lnTo>
                  <a:lnTo>
                    <a:pt x="501" y="876"/>
                  </a:lnTo>
                  <a:lnTo>
                    <a:pt x="505" y="916"/>
                  </a:lnTo>
                  <a:lnTo>
                    <a:pt x="513" y="997"/>
                  </a:lnTo>
                  <a:lnTo>
                    <a:pt x="518" y="1085"/>
                  </a:lnTo>
                  <a:lnTo>
                    <a:pt x="521" y="1179"/>
                  </a:lnTo>
                  <a:lnTo>
                    <a:pt x="522" y="1276"/>
                  </a:lnTo>
                  <a:lnTo>
                    <a:pt x="522" y="1351"/>
                  </a:lnTo>
                  <a:lnTo>
                    <a:pt x="520" y="1418"/>
                  </a:lnTo>
                  <a:lnTo>
                    <a:pt x="518" y="1485"/>
                  </a:lnTo>
                  <a:lnTo>
                    <a:pt x="515" y="1546"/>
                  </a:lnTo>
                  <a:lnTo>
                    <a:pt x="511" y="1607"/>
                  </a:lnTo>
                  <a:lnTo>
                    <a:pt x="506" y="1660"/>
                  </a:lnTo>
                  <a:lnTo>
                    <a:pt x="500" y="1714"/>
                  </a:lnTo>
                  <a:lnTo>
                    <a:pt x="493" y="1761"/>
                  </a:lnTo>
                  <a:lnTo>
                    <a:pt x="485" y="1809"/>
                  </a:lnTo>
                  <a:lnTo>
                    <a:pt x="477" y="1849"/>
                  </a:lnTo>
                  <a:lnTo>
                    <a:pt x="467" y="1893"/>
                  </a:lnTo>
                  <a:lnTo>
                    <a:pt x="457" y="1930"/>
                  </a:lnTo>
                  <a:lnTo>
                    <a:pt x="446" y="1967"/>
                  </a:lnTo>
                  <a:lnTo>
                    <a:pt x="433" y="2001"/>
                  </a:lnTo>
                  <a:lnTo>
                    <a:pt x="420" y="2031"/>
                  </a:lnTo>
                  <a:lnTo>
                    <a:pt x="406" y="2058"/>
                  </a:lnTo>
                  <a:lnTo>
                    <a:pt x="391" y="2081"/>
                  </a:lnTo>
                  <a:lnTo>
                    <a:pt x="376" y="2105"/>
                  </a:lnTo>
                  <a:lnTo>
                    <a:pt x="360" y="2122"/>
                  </a:lnTo>
                  <a:lnTo>
                    <a:pt x="342" y="2135"/>
                  </a:lnTo>
                  <a:lnTo>
                    <a:pt x="325" y="2149"/>
                  </a:lnTo>
                  <a:lnTo>
                    <a:pt x="306" y="2155"/>
                  </a:lnTo>
                  <a:lnTo>
                    <a:pt x="287" y="2162"/>
                  </a:lnTo>
                  <a:lnTo>
                    <a:pt x="267" y="2162"/>
                  </a:lnTo>
                  <a:lnTo>
                    <a:pt x="245" y="2162"/>
                  </a:lnTo>
                  <a:lnTo>
                    <a:pt x="226" y="2155"/>
                  </a:lnTo>
                  <a:lnTo>
                    <a:pt x="207" y="2149"/>
                  </a:lnTo>
                  <a:lnTo>
                    <a:pt x="189" y="2139"/>
                  </a:lnTo>
                  <a:lnTo>
                    <a:pt x="172" y="2125"/>
                  </a:lnTo>
                  <a:lnTo>
                    <a:pt x="155" y="2112"/>
                  </a:lnTo>
                  <a:lnTo>
                    <a:pt x="139" y="2091"/>
                  </a:lnTo>
                  <a:lnTo>
                    <a:pt x="125" y="2071"/>
                  </a:lnTo>
                  <a:lnTo>
                    <a:pt x="111" y="2048"/>
                  </a:lnTo>
                  <a:lnTo>
                    <a:pt x="99" y="2021"/>
                  </a:lnTo>
                  <a:lnTo>
                    <a:pt x="86" y="1987"/>
                  </a:lnTo>
                  <a:lnTo>
                    <a:pt x="75" y="1953"/>
                  </a:lnTo>
                  <a:lnTo>
                    <a:pt x="63" y="1916"/>
                  </a:lnTo>
                  <a:lnTo>
                    <a:pt x="53" y="1876"/>
                  </a:lnTo>
                  <a:lnTo>
                    <a:pt x="43" y="1832"/>
                  </a:lnTo>
                  <a:lnTo>
                    <a:pt x="34" y="1785"/>
                  </a:lnTo>
                  <a:lnTo>
                    <a:pt x="26" y="1734"/>
                  </a:lnTo>
                  <a:lnTo>
                    <a:pt x="19" y="1681"/>
                  </a:lnTo>
                  <a:lnTo>
                    <a:pt x="13" y="1623"/>
                  </a:lnTo>
                  <a:lnTo>
                    <a:pt x="8" y="1563"/>
                  </a:lnTo>
                  <a:lnTo>
                    <a:pt x="5" y="1499"/>
                  </a:lnTo>
                  <a:lnTo>
                    <a:pt x="2" y="1431"/>
                  </a:lnTo>
                  <a:lnTo>
                    <a:pt x="1" y="1364"/>
                  </a:lnTo>
                  <a:lnTo>
                    <a:pt x="0" y="1290"/>
                  </a:lnTo>
                  <a:close/>
                  <a:moveTo>
                    <a:pt x="155" y="1293"/>
                  </a:moveTo>
                  <a:lnTo>
                    <a:pt x="155" y="1354"/>
                  </a:lnTo>
                  <a:lnTo>
                    <a:pt x="157" y="1411"/>
                  </a:lnTo>
                  <a:lnTo>
                    <a:pt x="159" y="1465"/>
                  </a:lnTo>
                  <a:lnTo>
                    <a:pt x="163" y="1512"/>
                  </a:lnTo>
                  <a:lnTo>
                    <a:pt x="167" y="1556"/>
                  </a:lnTo>
                  <a:lnTo>
                    <a:pt x="169" y="1576"/>
                  </a:lnTo>
                  <a:lnTo>
                    <a:pt x="172" y="1596"/>
                  </a:lnTo>
                  <a:lnTo>
                    <a:pt x="174" y="1613"/>
                  </a:lnTo>
                  <a:lnTo>
                    <a:pt x="177" y="1630"/>
                  </a:lnTo>
                  <a:lnTo>
                    <a:pt x="181" y="1647"/>
                  </a:lnTo>
                  <a:lnTo>
                    <a:pt x="184" y="1660"/>
                  </a:lnTo>
                  <a:lnTo>
                    <a:pt x="188" y="1674"/>
                  </a:lnTo>
                  <a:lnTo>
                    <a:pt x="191" y="1687"/>
                  </a:lnTo>
                  <a:lnTo>
                    <a:pt x="195" y="1697"/>
                  </a:lnTo>
                  <a:lnTo>
                    <a:pt x="199" y="1708"/>
                  </a:lnTo>
                  <a:lnTo>
                    <a:pt x="204" y="1718"/>
                  </a:lnTo>
                  <a:lnTo>
                    <a:pt x="208" y="1728"/>
                  </a:lnTo>
                  <a:lnTo>
                    <a:pt x="213" y="1738"/>
                  </a:lnTo>
                  <a:lnTo>
                    <a:pt x="217" y="1745"/>
                  </a:lnTo>
                  <a:lnTo>
                    <a:pt x="222" y="1751"/>
                  </a:lnTo>
                  <a:lnTo>
                    <a:pt x="227" y="1755"/>
                  </a:lnTo>
                  <a:lnTo>
                    <a:pt x="232" y="1761"/>
                  </a:lnTo>
                  <a:lnTo>
                    <a:pt x="238" y="1765"/>
                  </a:lnTo>
                  <a:lnTo>
                    <a:pt x="249" y="1768"/>
                  </a:lnTo>
                  <a:lnTo>
                    <a:pt x="262" y="1772"/>
                  </a:lnTo>
                  <a:lnTo>
                    <a:pt x="274" y="1768"/>
                  </a:lnTo>
                  <a:lnTo>
                    <a:pt x="285" y="1765"/>
                  </a:lnTo>
                  <a:lnTo>
                    <a:pt x="291" y="1761"/>
                  </a:lnTo>
                  <a:lnTo>
                    <a:pt x="296" y="1755"/>
                  </a:lnTo>
                  <a:lnTo>
                    <a:pt x="301" y="1751"/>
                  </a:lnTo>
                  <a:lnTo>
                    <a:pt x="306" y="1745"/>
                  </a:lnTo>
                  <a:lnTo>
                    <a:pt x="311" y="1738"/>
                  </a:lnTo>
                  <a:lnTo>
                    <a:pt x="315" y="1728"/>
                  </a:lnTo>
                  <a:lnTo>
                    <a:pt x="320" y="1721"/>
                  </a:lnTo>
                  <a:lnTo>
                    <a:pt x="324" y="1711"/>
                  </a:lnTo>
                  <a:lnTo>
                    <a:pt x="328" y="1701"/>
                  </a:lnTo>
                  <a:lnTo>
                    <a:pt x="332" y="1687"/>
                  </a:lnTo>
                  <a:lnTo>
                    <a:pt x="336" y="1677"/>
                  </a:lnTo>
                  <a:lnTo>
                    <a:pt x="339" y="1664"/>
                  </a:lnTo>
                  <a:lnTo>
                    <a:pt x="342" y="1650"/>
                  </a:lnTo>
                  <a:lnTo>
                    <a:pt x="345" y="1633"/>
                  </a:lnTo>
                  <a:lnTo>
                    <a:pt x="348" y="1617"/>
                  </a:lnTo>
                  <a:lnTo>
                    <a:pt x="352" y="1600"/>
                  </a:lnTo>
                  <a:lnTo>
                    <a:pt x="354" y="1580"/>
                  </a:lnTo>
                  <a:lnTo>
                    <a:pt x="356" y="1559"/>
                  </a:lnTo>
                  <a:lnTo>
                    <a:pt x="360" y="1512"/>
                  </a:lnTo>
                  <a:lnTo>
                    <a:pt x="363" y="1458"/>
                  </a:lnTo>
                  <a:lnTo>
                    <a:pt x="365" y="1401"/>
                  </a:lnTo>
                  <a:lnTo>
                    <a:pt x="367" y="1337"/>
                  </a:lnTo>
                  <a:lnTo>
                    <a:pt x="367" y="1270"/>
                  </a:lnTo>
                  <a:lnTo>
                    <a:pt x="367" y="1213"/>
                  </a:lnTo>
                  <a:lnTo>
                    <a:pt x="365" y="1159"/>
                  </a:lnTo>
                  <a:lnTo>
                    <a:pt x="363" y="1108"/>
                  </a:lnTo>
                  <a:lnTo>
                    <a:pt x="360" y="1064"/>
                  </a:lnTo>
                  <a:lnTo>
                    <a:pt x="356" y="1021"/>
                  </a:lnTo>
                  <a:lnTo>
                    <a:pt x="354" y="1004"/>
                  </a:lnTo>
                  <a:lnTo>
                    <a:pt x="351" y="984"/>
                  </a:lnTo>
                  <a:lnTo>
                    <a:pt x="348" y="967"/>
                  </a:lnTo>
                  <a:lnTo>
                    <a:pt x="345" y="953"/>
                  </a:lnTo>
                  <a:lnTo>
                    <a:pt x="341" y="936"/>
                  </a:lnTo>
                  <a:lnTo>
                    <a:pt x="338" y="923"/>
                  </a:lnTo>
                  <a:lnTo>
                    <a:pt x="334" y="909"/>
                  </a:lnTo>
                  <a:lnTo>
                    <a:pt x="331" y="899"/>
                  </a:lnTo>
                  <a:lnTo>
                    <a:pt x="327" y="886"/>
                  </a:lnTo>
                  <a:lnTo>
                    <a:pt x="322" y="876"/>
                  </a:lnTo>
                  <a:lnTo>
                    <a:pt x="318" y="866"/>
                  </a:lnTo>
                  <a:lnTo>
                    <a:pt x="314" y="856"/>
                  </a:lnTo>
                  <a:lnTo>
                    <a:pt x="309" y="849"/>
                  </a:lnTo>
                  <a:lnTo>
                    <a:pt x="304" y="842"/>
                  </a:lnTo>
                  <a:lnTo>
                    <a:pt x="299" y="835"/>
                  </a:lnTo>
                  <a:lnTo>
                    <a:pt x="294" y="829"/>
                  </a:lnTo>
                  <a:lnTo>
                    <a:pt x="289" y="822"/>
                  </a:lnTo>
                  <a:lnTo>
                    <a:pt x="283" y="818"/>
                  </a:lnTo>
                  <a:lnTo>
                    <a:pt x="272" y="815"/>
                  </a:lnTo>
                  <a:lnTo>
                    <a:pt x="260" y="812"/>
                  </a:lnTo>
                  <a:lnTo>
                    <a:pt x="248" y="815"/>
                  </a:lnTo>
                  <a:lnTo>
                    <a:pt x="242" y="815"/>
                  </a:lnTo>
                  <a:lnTo>
                    <a:pt x="237" y="818"/>
                  </a:lnTo>
                  <a:lnTo>
                    <a:pt x="232" y="822"/>
                  </a:lnTo>
                  <a:lnTo>
                    <a:pt x="227" y="829"/>
                  </a:lnTo>
                  <a:lnTo>
                    <a:pt x="222" y="832"/>
                  </a:lnTo>
                  <a:lnTo>
                    <a:pt x="217" y="839"/>
                  </a:lnTo>
                  <a:lnTo>
                    <a:pt x="212" y="845"/>
                  </a:lnTo>
                  <a:lnTo>
                    <a:pt x="208" y="856"/>
                  </a:lnTo>
                  <a:lnTo>
                    <a:pt x="204" y="866"/>
                  </a:lnTo>
                  <a:lnTo>
                    <a:pt x="199" y="876"/>
                  </a:lnTo>
                  <a:lnTo>
                    <a:pt x="195" y="886"/>
                  </a:lnTo>
                  <a:lnTo>
                    <a:pt x="191" y="896"/>
                  </a:lnTo>
                  <a:lnTo>
                    <a:pt x="188" y="909"/>
                  </a:lnTo>
                  <a:lnTo>
                    <a:pt x="184" y="923"/>
                  </a:lnTo>
                  <a:lnTo>
                    <a:pt x="181" y="936"/>
                  </a:lnTo>
                  <a:lnTo>
                    <a:pt x="177" y="953"/>
                  </a:lnTo>
                  <a:lnTo>
                    <a:pt x="174" y="970"/>
                  </a:lnTo>
                  <a:lnTo>
                    <a:pt x="172" y="987"/>
                  </a:lnTo>
                  <a:lnTo>
                    <a:pt x="169" y="1007"/>
                  </a:lnTo>
                  <a:lnTo>
                    <a:pt x="167" y="1027"/>
                  </a:lnTo>
                  <a:lnTo>
                    <a:pt x="163" y="1071"/>
                  </a:lnTo>
                  <a:lnTo>
                    <a:pt x="159" y="1122"/>
                  </a:lnTo>
                  <a:lnTo>
                    <a:pt x="157" y="1172"/>
                  </a:lnTo>
                  <a:lnTo>
                    <a:pt x="155" y="1233"/>
                  </a:lnTo>
                  <a:lnTo>
                    <a:pt x="155" y="1293"/>
                  </a:lnTo>
                  <a:close/>
                  <a:moveTo>
                    <a:pt x="258" y="0"/>
                  </a:moveTo>
                  <a:lnTo>
                    <a:pt x="378" y="0"/>
                  </a:lnTo>
                  <a:lnTo>
                    <a:pt x="267" y="344"/>
                  </a:lnTo>
                  <a:lnTo>
                    <a:pt x="200" y="344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8" name="Freeform 42"/>
            <p:cNvSpPr>
              <a:spLocks noChangeArrowheads="1"/>
            </p:cNvSpPr>
            <p:nvPr/>
          </p:nvSpPr>
          <p:spPr bwMode="auto">
            <a:xfrm>
              <a:off x="2062" y="508"/>
              <a:ext cx="112" cy="304"/>
            </a:xfrm>
            <a:custGeom>
              <a:avLst/>
              <a:gdLst>
                <a:gd name="T0" fmla="*/ 58 w 498"/>
                <a:gd name="T1" fmla="*/ 0 h 1685"/>
                <a:gd name="T2" fmla="*/ 76 w 498"/>
                <a:gd name="T3" fmla="*/ 3 h 1685"/>
                <a:gd name="T4" fmla="*/ 83 w 498"/>
                <a:gd name="T5" fmla="*/ 7 h 1685"/>
                <a:gd name="T6" fmla="*/ 89 w 498"/>
                <a:gd name="T7" fmla="*/ 15 h 1685"/>
                <a:gd name="T8" fmla="*/ 94 w 498"/>
                <a:gd name="T9" fmla="*/ 26 h 1685"/>
                <a:gd name="T10" fmla="*/ 99 w 498"/>
                <a:gd name="T11" fmla="*/ 40 h 1685"/>
                <a:gd name="T12" fmla="*/ 101 w 498"/>
                <a:gd name="T13" fmla="*/ 58 h 1685"/>
                <a:gd name="T14" fmla="*/ 103 w 498"/>
                <a:gd name="T15" fmla="*/ 77 h 1685"/>
                <a:gd name="T16" fmla="*/ 102 w 498"/>
                <a:gd name="T17" fmla="*/ 97 h 1685"/>
                <a:gd name="T18" fmla="*/ 101 w 498"/>
                <a:gd name="T19" fmla="*/ 114 h 1685"/>
                <a:gd name="T20" fmla="*/ 99 w 498"/>
                <a:gd name="T21" fmla="*/ 128 h 1685"/>
                <a:gd name="T22" fmla="*/ 95 w 498"/>
                <a:gd name="T23" fmla="*/ 141 h 1685"/>
                <a:gd name="T24" fmla="*/ 91 w 498"/>
                <a:gd name="T25" fmla="*/ 152 h 1685"/>
                <a:gd name="T26" fmla="*/ 86 w 498"/>
                <a:gd name="T27" fmla="*/ 160 h 1685"/>
                <a:gd name="T28" fmla="*/ 82 w 498"/>
                <a:gd name="T29" fmla="*/ 165 h 1685"/>
                <a:gd name="T30" fmla="*/ 75 w 498"/>
                <a:gd name="T31" fmla="*/ 170 h 1685"/>
                <a:gd name="T32" fmla="*/ 82 w 498"/>
                <a:gd name="T33" fmla="*/ 177 h 1685"/>
                <a:gd name="T34" fmla="*/ 84 w 498"/>
                <a:gd name="T35" fmla="*/ 181 h 1685"/>
                <a:gd name="T36" fmla="*/ 86 w 498"/>
                <a:gd name="T37" fmla="*/ 185 h 1685"/>
                <a:gd name="T38" fmla="*/ 90 w 498"/>
                <a:gd name="T39" fmla="*/ 197 h 1685"/>
                <a:gd name="T40" fmla="*/ 94 w 498"/>
                <a:gd name="T41" fmla="*/ 212 h 1685"/>
                <a:gd name="T42" fmla="*/ 72 w 498"/>
                <a:gd name="T43" fmla="*/ 304 h 1685"/>
                <a:gd name="T44" fmla="*/ 52 w 498"/>
                <a:gd name="T45" fmla="*/ 202 h 1685"/>
                <a:gd name="T46" fmla="*/ 49 w 498"/>
                <a:gd name="T47" fmla="*/ 193 h 1685"/>
                <a:gd name="T48" fmla="*/ 47 w 498"/>
                <a:gd name="T49" fmla="*/ 188 h 1685"/>
                <a:gd name="T50" fmla="*/ 44 w 498"/>
                <a:gd name="T51" fmla="*/ 183 h 1685"/>
                <a:gd name="T52" fmla="*/ 41 w 498"/>
                <a:gd name="T53" fmla="*/ 181 h 1685"/>
                <a:gd name="T54" fmla="*/ 35 w 498"/>
                <a:gd name="T55" fmla="*/ 180 h 1685"/>
                <a:gd name="T56" fmla="*/ 35 w 498"/>
                <a:gd name="T57" fmla="*/ 123 h 1685"/>
                <a:gd name="T58" fmla="*/ 52 w 498"/>
                <a:gd name="T59" fmla="*/ 123 h 1685"/>
                <a:gd name="T60" fmla="*/ 59 w 498"/>
                <a:gd name="T61" fmla="*/ 119 h 1685"/>
                <a:gd name="T62" fmla="*/ 62 w 498"/>
                <a:gd name="T63" fmla="*/ 117 h 1685"/>
                <a:gd name="T64" fmla="*/ 63 w 498"/>
                <a:gd name="T65" fmla="*/ 114 h 1685"/>
                <a:gd name="T66" fmla="*/ 64 w 498"/>
                <a:gd name="T67" fmla="*/ 112 h 1685"/>
                <a:gd name="T68" fmla="*/ 65 w 498"/>
                <a:gd name="T69" fmla="*/ 109 h 1685"/>
                <a:gd name="T70" fmla="*/ 66 w 498"/>
                <a:gd name="T71" fmla="*/ 103 h 1685"/>
                <a:gd name="T72" fmla="*/ 67 w 498"/>
                <a:gd name="T73" fmla="*/ 97 h 1685"/>
                <a:gd name="T74" fmla="*/ 67 w 498"/>
                <a:gd name="T75" fmla="*/ 88 h 1685"/>
                <a:gd name="T76" fmla="*/ 67 w 498"/>
                <a:gd name="T77" fmla="*/ 82 h 1685"/>
                <a:gd name="T78" fmla="*/ 66 w 498"/>
                <a:gd name="T79" fmla="*/ 78 h 1685"/>
                <a:gd name="T80" fmla="*/ 65 w 498"/>
                <a:gd name="T81" fmla="*/ 74 h 1685"/>
                <a:gd name="T82" fmla="*/ 64 w 498"/>
                <a:gd name="T83" fmla="*/ 71 h 1685"/>
                <a:gd name="T84" fmla="*/ 63 w 498"/>
                <a:gd name="T85" fmla="*/ 67 h 1685"/>
                <a:gd name="T86" fmla="*/ 61 w 498"/>
                <a:gd name="T87" fmla="*/ 65 h 1685"/>
                <a:gd name="T88" fmla="*/ 57 w 498"/>
                <a:gd name="T89" fmla="*/ 63 h 1685"/>
                <a:gd name="T90" fmla="*/ 51 w 498"/>
                <a:gd name="T91" fmla="*/ 61 h 168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8"/>
                <a:gd name="T139" fmla="*/ 0 h 1685"/>
                <a:gd name="T140" fmla="*/ 498 w 498"/>
                <a:gd name="T141" fmla="*/ 1685 h 168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8" h="1685">
                  <a:moveTo>
                    <a:pt x="0" y="1684"/>
                  </a:moveTo>
                  <a:lnTo>
                    <a:pt x="0" y="0"/>
                  </a:lnTo>
                  <a:lnTo>
                    <a:pt x="260" y="0"/>
                  </a:lnTo>
                  <a:lnTo>
                    <a:pt x="294" y="3"/>
                  </a:lnTo>
                  <a:lnTo>
                    <a:pt x="325" y="10"/>
                  </a:lnTo>
                  <a:lnTo>
                    <a:pt x="338" y="17"/>
                  </a:lnTo>
                  <a:lnTo>
                    <a:pt x="350" y="24"/>
                  </a:lnTo>
                  <a:lnTo>
                    <a:pt x="361" y="30"/>
                  </a:lnTo>
                  <a:lnTo>
                    <a:pt x="371" y="40"/>
                  </a:lnTo>
                  <a:lnTo>
                    <a:pt x="380" y="51"/>
                  </a:lnTo>
                  <a:lnTo>
                    <a:pt x="389" y="64"/>
                  </a:lnTo>
                  <a:lnTo>
                    <a:pt x="397" y="81"/>
                  </a:lnTo>
                  <a:lnTo>
                    <a:pt x="406" y="101"/>
                  </a:lnTo>
                  <a:lnTo>
                    <a:pt x="413" y="121"/>
                  </a:lnTo>
                  <a:lnTo>
                    <a:pt x="420" y="145"/>
                  </a:lnTo>
                  <a:lnTo>
                    <a:pt x="427" y="168"/>
                  </a:lnTo>
                  <a:lnTo>
                    <a:pt x="433" y="195"/>
                  </a:lnTo>
                  <a:lnTo>
                    <a:pt x="439" y="222"/>
                  </a:lnTo>
                  <a:lnTo>
                    <a:pt x="443" y="253"/>
                  </a:lnTo>
                  <a:lnTo>
                    <a:pt x="447" y="286"/>
                  </a:lnTo>
                  <a:lnTo>
                    <a:pt x="451" y="320"/>
                  </a:lnTo>
                  <a:lnTo>
                    <a:pt x="453" y="354"/>
                  </a:lnTo>
                  <a:lnTo>
                    <a:pt x="455" y="391"/>
                  </a:lnTo>
                  <a:lnTo>
                    <a:pt x="456" y="428"/>
                  </a:lnTo>
                  <a:lnTo>
                    <a:pt x="456" y="468"/>
                  </a:lnTo>
                  <a:lnTo>
                    <a:pt x="456" y="502"/>
                  </a:lnTo>
                  <a:lnTo>
                    <a:pt x="455" y="536"/>
                  </a:lnTo>
                  <a:lnTo>
                    <a:pt x="453" y="569"/>
                  </a:lnTo>
                  <a:lnTo>
                    <a:pt x="452" y="599"/>
                  </a:lnTo>
                  <a:lnTo>
                    <a:pt x="449" y="630"/>
                  </a:lnTo>
                  <a:lnTo>
                    <a:pt x="446" y="657"/>
                  </a:lnTo>
                  <a:lnTo>
                    <a:pt x="442" y="684"/>
                  </a:lnTo>
                  <a:lnTo>
                    <a:pt x="438" y="711"/>
                  </a:lnTo>
                  <a:lnTo>
                    <a:pt x="433" y="734"/>
                  </a:lnTo>
                  <a:lnTo>
                    <a:pt x="428" y="758"/>
                  </a:lnTo>
                  <a:lnTo>
                    <a:pt x="423" y="781"/>
                  </a:lnTo>
                  <a:lnTo>
                    <a:pt x="417" y="802"/>
                  </a:lnTo>
                  <a:lnTo>
                    <a:pt x="411" y="822"/>
                  </a:lnTo>
                  <a:lnTo>
                    <a:pt x="403" y="842"/>
                  </a:lnTo>
                  <a:lnTo>
                    <a:pt x="396" y="859"/>
                  </a:lnTo>
                  <a:lnTo>
                    <a:pt x="388" y="876"/>
                  </a:lnTo>
                  <a:lnTo>
                    <a:pt x="383" y="886"/>
                  </a:lnTo>
                  <a:lnTo>
                    <a:pt x="377" y="896"/>
                  </a:lnTo>
                  <a:lnTo>
                    <a:pt x="371" y="903"/>
                  </a:lnTo>
                  <a:lnTo>
                    <a:pt x="365" y="913"/>
                  </a:lnTo>
                  <a:lnTo>
                    <a:pt x="358" y="919"/>
                  </a:lnTo>
                  <a:lnTo>
                    <a:pt x="350" y="926"/>
                  </a:lnTo>
                  <a:lnTo>
                    <a:pt x="334" y="940"/>
                  </a:lnTo>
                  <a:lnTo>
                    <a:pt x="347" y="956"/>
                  </a:lnTo>
                  <a:lnTo>
                    <a:pt x="358" y="973"/>
                  </a:lnTo>
                  <a:lnTo>
                    <a:pt x="363" y="980"/>
                  </a:lnTo>
                  <a:lnTo>
                    <a:pt x="367" y="987"/>
                  </a:lnTo>
                  <a:lnTo>
                    <a:pt x="371" y="997"/>
                  </a:lnTo>
                  <a:lnTo>
                    <a:pt x="374" y="1004"/>
                  </a:lnTo>
                  <a:lnTo>
                    <a:pt x="376" y="1010"/>
                  </a:lnTo>
                  <a:lnTo>
                    <a:pt x="379" y="1017"/>
                  </a:lnTo>
                  <a:lnTo>
                    <a:pt x="382" y="1027"/>
                  </a:lnTo>
                  <a:lnTo>
                    <a:pt x="385" y="1037"/>
                  </a:lnTo>
                  <a:lnTo>
                    <a:pt x="391" y="1061"/>
                  </a:lnTo>
                  <a:lnTo>
                    <a:pt x="399" y="1091"/>
                  </a:lnTo>
                  <a:lnTo>
                    <a:pt x="408" y="1121"/>
                  </a:lnTo>
                  <a:lnTo>
                    <a:pt x="414" y="1152"/>
                  </a:lnTo>
                  <a:lnTo>
                    <a:pt x="418" y="1175"/>
                  </a:lnTo>
                  <a:lnTo>
                    <a:pt x="422" y="1196"/>
                  </a:lnTo>
                  <a:lnTo>
                    <a:pt x="497" y="1684"/>
                  </a:lnTo>
                  <a:lnTo>
                    <a:pt x="321" y="1684"/>
                  </a:lnTo>
                  <a:lnTo>
                    <a:pt x="237" y="1169"/>
                  </a:lnTo>
                  <a:lnTo>
                    <a:pt x="233" y="1145"/>
                  </a:lnTo>
                  <a:lnTo>
                    <a:pt x="230" y="1121"/>
                  </a:lnTo>
                  <a:lnTo>
                    <a:pt x="226" y="1105"/>
                  </a:lnTo>
                  <a:lnTo>
                    <a:pt x="223" y="1088"/>
                  </a:lnTo>
                  <a:lnTo>
                    <a:pt x="219" y="1071"/>
                  </a:lnTo>
                  <a:lnTo>
                    <a:pt x="216" y="1061"/>
                  </a:lnTo>
                  <a:lnTo>
                    <a:pt x="212" y="1051"/>
                  </a:lnTo>
                  <a:lnTo>
                    <a:pt x="209" y="1041"/>
                  </a:lnTo>
                  <a:lnTo>
                    <a:pt x="204" y="1031"/>
                  </a:lnTo>
                  <a:lnTo>
                    <a:pt x="200" y="1024"/>
                  </a:lnTo>
                  <a:lnTo>
                    <a:pt x="195" y="1017"/>
                  </a:lnTo>
                  <a:lnTo>
                    <a:pt x="191" y="1010"/>
                  </a:lnTo>
                  <a:lnTo>
                    <a:pt x="186" y="1007"/>
                  </a:lnTo>
                  <a:lnTo>
                    <a:pt x="181" y="1004"/>
                  </a:lnTo>
                  <a:lnTo>
                    <a:pt x="176" y="1000"/>
                  </a:lnTo>
                  <a:lnTo>
                    <a:pt x="171" y="1000"/>
                  </a:lnTo>
                  <a:lnTo>
                    <a:pt x="157" y="1000"/>
                  </a:lnTo>
                  <a:lnTo>
                    <a:pt x="157" y="1684"/>
                  </a:lnTo>
                  <a:lnTo>
                    <a:pt x="0" y="1684"/>
                  </a:lnTo>
                  <a:close/>
                  <a:moveTo>
                    <a:pt x="157" y="684"/>
                  </a:moveTo>
                  <a:lnTo>
                    <a:pt x="223" y="684"/>
                  </a:lnTo>
                  <a:lnTo>
                    <a:pt x="226" y="684"/>
                  </a:lnTo>
                  <a:lnTo>
                    <a:pt x="230" y="684"/>
                  </a:lnTo>
                  <a:lnTo>
                    <a:pt x="239" y="677"/>
                  </a:lnTo>
                  <a:lnTo>
                    <a:pt x="250" y="670"/>
                  </a:lnTo>
                  <a:lnTo>
                    <a:pt x="264" y="660"/>
                  </a:lnTo>
                  <a:lnTo>
                    <a:pt x="268" y="657"/>
                  </a:lnTo>
                  <a:lnTo>
                    <a:pt x="271" y="653"/>
                  </a:lnTo>
                  <a:lnTo>
                    <a:pt x="275" y="647"/>
                  </a:lnTo>
                  <a:lnTo>
                    <a:pt x="278" y="643"/>
                  </a:lnTo>
                  <a:lnTo>
                    <a:pt x="280" y="640"/>
                  </a:lnTo>
                  <a:lnTo>
                    <a:pt x="281" y="633"/>
                  </a:lnTo>
                  <a:lnTo>
                    <a:pt x="283" y="630"/>
                  </a:lnTo>
                  <a:lnTo>
                    <a:pt x="284" y="626"/>
                  </a:lnTo>
                  <a:lnTo>
                    <a:pt x="285" y="623"/>
                  </a:lnTo>
                  <a:lnTo>
                    <a:pt x="287" y="616"/>
                  </a:lnTo>
                  <a:lnTo>
                    <a:pt x="288" y="613"/>
                  </a:lnTo>
                  <a:lnTo>
                    <a:pt x="289" y="606"/>
                  </a:lnTo>
                  <a:lnTo>
                    <a:pt x="291" y="596"/>
                  </a:lnTo>
                  <a:lnTo>
                    <a:pt x="293" y="583"/>
                  </a:lnTo>
                  <a:lnTo>
                    <a:pt x="295" y="573"/>
                  </a:lnTo>
                  <a:lnTo>
                    <a:pt x="296" y="559"/>
                  </a:lnTo>
                  <a:lnTo>
                    <a:pt x="297" y="549"/>
                  </a:lnTo>
                  <a:lnTo>
                    <a:pt x="298" y="536"/>
                  </a:lnTo>
                  <a:lnTo>
                    <a:pt x="299" y="522"/>
                  </a:lnTo>
                  <a:lnTo>
                    <a:pt x="299" y="509"/>
                  </a:lnTo>
                  <a:lnTo>
                    <a:pt x="299" y="488"/>
                  </a:lnTo>
                  <a:lnTo>
                    <a:pt x="298" y="472"/>
                  </a:lnTo>
                  <a:lnTo>
                    <a:pt x="298" y="461"/>
                  </a:lnTo>
                  <a:lnTo>
                    <a:pt x="297" y="455"/>
                  </a:lnTo>
                  <a:lnTo>
                    <a:pt x="296" y="445"/>
                  </a:lnTo>
                  <a:lnTo>
                    <a:pt x="295" y="438"/>
                  </a:lnTo>
                  <a:lnTo>
                    <a:pt x="294" y="431"/>
                  </a:lnTo>
                  <a:lnTo>
                    <a:pt x="293" y="421"/>
                  </a:lnTo>
                  <a:lnTo>
                    <a:pt x="292" y="414"/>
                  </a:lnTo>
                  <a:lnTo>
                    <a:pt x="291" y="408"/>
                  </a:lnTo>
                  <a:lnTo>
                    <a:pt x="289" y="401"/>
                  </a:lnTo>
                  <a:lnTo>
                    <a:pt x="288" y="397"/>
                  </a:lnTo>
                  <a:lnTo>
                    <a:pt x="286" y="391"/>
                  </a:lnTo>
                  <a:lnTo>
                    <a:pt x="284" y="384"/>
                  </a:lnTo>
                  <a:lnTo>
                    <a:pt x="282" y="377"/>
                  </a:lnTo>
                  <a:lnTo>
                    <a:pt x="280" y="374"/>
                  </a:lnTo>
                  <a:lnTo>
                    <a:pt x="277" y="367"/>
                  </a:lnTo>
                  <a:lnTo>
                    <a:pt x="275" y="364"/>
                  </a:lnTo>
                  <a:lnTo>
                    <a:pt x="272" y="360"/>
                  </a:lnTo>
                  <a:lnTo>
                    <a:pt x="269" y="357"/>
                  </a:lnTo>
                  <a:lnTo>
                    <a:pt x="262" y="350"/>
                  </a:lnTo>
                  <a:lnTo>
                    <a:pt x="254" y="347"/>
                  </a:lnTo>
                  <a:lnTo>
                    <a:pt x="245" y="344"/>
                  </a:lnTo>
                  <a:lnTo>
                    <a:pt x="236" y="340"/>
                  </a:lnTo>
                  <a:lnTo>
                    <a:pt x="226" y="340"/>
                  </a:lnTo>
                  <a:lnTo>
                    <a:pt x="157" y="340"/>
                  </a:lnTo>
                  <a:lnTo>
                    <a:pt x="157" y="684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69" name="Freeform 43"/>
            <p:cNvSpPr>
              <a:spLocks noChangeArrowheads="1"/>
            </p:cNvSpPr>
            <p:nvPr/>
          </p:nvSpPr>
          <p:spPr bwMode="auto">
            <a:xfrm>
              <a:off x="2175" y="508"/>
              <a:ext cx="124" cy="304"/>
            </a:xfrm>
            <a:custGeom>
              <a:avLst/>
              <a:gdLst>
                <a:gd name="T0" fmla="*/ 0 w 551"/>
                <a:gd name="T1" fmla="*/ 0 h 1685"/>
                <a:gd name="T2" fmla="*/ 39 w 551"/>
                <a:gd name="T3" fmla="*/ 0 h 1685"/>
                <a:gd name="T4" fmla="*/ 62 w 551"/>
                <a:gd name="T5" fmla="*/ 102 h 1685"/>
                <a:gd name="T6" fmla="*/ 85 w 551"/>
                <a:gd name="T7" fmla="*/ 0 h 1685"/>
                <a:gd name="T8" fmla="*/ 124 w 551"/>
                <a:gd name="T9" fmla="*/ 0 h 1685"/>
                <a:gd name="T10" fmla="*/ 80 w 551"/>
                <a:gd name="T11" fmla="*/ 177 h 1685"/>
                <a:gd name="T12" fmla="*/ 80 w 551"/>
                <a:gd name="T13" fmla="*/ 304 h 1685"/>
                <a:gd name="T14" fmla="*/ 45 w 551"/>
                <a:gd name="T15" fmla="*/ 304 h 1685"/>
                <a:gd name="T16" fmla="*/ 45 w 551"/>
                <a:gd name="T17" fmla="*/ 177 h 1685"/>
                <a:gd name="T18" fmla="*/ 0 w 551"/>
                <a:gd name="T19" fmla="*/ 0 h 16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1"/>
                <a:gd name="T31" fmla="*/ 0 h 1685"/>
                <a:gd name="T32" fmla="*/ 551 w 551"/>
                <a:gd name="T33" fmla="*/ 1685 h 16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1" h="1685">
                  <a:moveTo>
                    <a:pt x="0" y="0"/>
                  </a:moveTo>
                  <a:lnTo>
                    <a:pt x="174" y="0"/>
                  </a:lnTo>
                  <a:lnTo>
                    <a:pt x="275" y="566"/>
                  </a:lnTo>
                  <a:lnTo>
                    <a:pt x="378" y="0"/>
                  </a:lnTo>
                  <a:lnTo>
                    <a:pt x="550" y="0"/>
                  </a:lnTo>
                  <a:lnTo>
                    <a:pt x="354" y="980"/>
                  </a:lnTo>
                  <a:lnTo>
                    <a:pt x="354" y="1684"/>
                  </a:lnTo>
                  <a:lnTo>
                    <a:pt x="198" y="1684"/>
                  </a:lnTo>
                  <a:lnTo>
                    <a:pt x="198" y="98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0" name="Freeform 44"/>
            <p:cNvSpPr>
              <a:spLocks noChangeArrowheads="1"/>
            </p:cNvSpPr>
            <p:nvPr/>
          </p:nvSpPr>
          <p:spPr bwMode="auto">
            <a:xfrm>
              <a:off x="2307" y="502"/>
              <a:ext cx="111" cy="316"/>
            </a:xfrm>
            <a:custGeom>
              <a:avLst/>
              <a:gdLst>
                <a:gd name="T0" fmla="*/ 110 w 492"/>
                <a:gd name="T1" fmla="*/ 219 h 1745"/>
                <a:gd name="T2" fmla="*/ 107 w 492"/>
                <a:gd name="T3" fmla="*/ 243 h 1745"/>
                <a:gd name="T4" fmla="*/ 102 w 492"/>
                <a:gd name="T5" fmla="*/ 263 h 1745"/>
                <a:gd name="T6" fmla="*/ 97 w 492"/>
                <a:gd name="T7" fmla="*/ 280 h 1745"/>
                <a:gd name="T8" fmla="*/ 91 w 492"/>
                <a:gd name="T9" fmla="*/ 294 h 1745"/>
                <a:gd name="T10" fmla="*/ 84 w 492"/>
                <a:gd name="T11" fmla="*/ 304 h 1745"/>
                <a:gd name="T12" fmla="*/ 76 w 492"/>
                <a:gd name="T13" fmla="*/ 312 h 1745"/>
                <a:gd name="T14" fmla="*/ 67 w 492"/>
                <a:gd name="T15" fmla="*/ 315 h 1745"/>
                <a:gd name="T16" fmla="*/ 55 w 492"/>
                <a:gd name="T17" fmla="*/ 316 h 1745"/>
                <a:gd name="T18" fmla="*/ 42 w 492"/>
                <a:gd name="T19" fmla="*/ 312 h 1745"/>
                <a:gd name="T20" fmla="*/ 32 w 492"/>
                <a:gd name="T21" fmla="*/ 305 h 1745"/>
                <a:gd name="T22" fmla="*/ 23 w 492"/>
                <a:gd name="T23" fmla="*/ 293 h 1745"/>
                <a:gd name="T24" fmla="*/ 15 w 492"/>
                <a:gd name="T25" fmla="*/ 275 h 1745"/>
                <a:gd name="T26" fmla="*/ 8 w 492"/>
                <a:gd name="T27" fmla="*/ 251 h 1745"/>
                <a:gd name="T28" fmla="*/ 3 w 492"/>
                <a:gd name="T29" fmla="*/ 220 h 1745"/>
                <a:gd name="T30" fmla="*/ 0 w 492"/>
                <a:gd name="T31" fmla="*/ 184 h 1745"/>
                <a:gd name="T32" fmla="*/ 0 w 492"/>
                <a:gd name="T33" fmla="*/ 139 h 1745"/>
                <a:gd name="T34" fmla="*/ 4 w 492"/>
                <a:gd name="T35" fmla="*/ 90 h 1745"/>
                <a:gd name="T36" fmla="*/ 7 w 492"/>
                <a:gd name="T37" fmla="*/ 70 h 1745"/>
                <a:gd name="T38" fmla="*/ 12 w 492"/>
                <a:gd name="T39" fmla="*/ 51 h 1745"/>
                <a:gd name="T40" fmla="*/ 17 w 492"/>
                <a:gd name="T41" fmla="*/ 36 h 1745"/>
                <a:gd name="T42" fmla="*/ 23 w 492"/>
                <a:gd name="T43" fmla="*/ 23 h 1745"/>
                <a:gd name="T44" fmla="*/ 30 w 492"/>
                <a:gd name="T45" fmla="*/ 13 h 1745"/>
                <a:gd name="T46" fmla="*/ 44 w 492"/>
                <a:gd name="T47" fmla="*/ 2 h 1745"/>
                <a:gd name="T48" fmla="*/ 63 w 492"/>
                <a:gd name="T49" fmla="*/ 1 h 1745"/>
                <a:gd name="T50" fmla="*/ 77 w 492"/>
                <a:gd name="T51" fmla="*/ 6 h 1745"/>
                <a:gd name="T52" fmla="*/ 88 w 492"/>
                <a:gd name="T53" fmla="*/ 18 h 1745"/>
                <a:gd name="T54" fmla="*/ 97 w 492"/>
                <a:gd name="T55" fmla="*/ 37 h 1745"/>
                <a:gd name="T56" fmla="*/ 104 w 492"/>
                <a:gd name="T57" fmla="*/ 62 h 1745"/>
                <a:gd name="T58" fmla="*/ 110 w 492"/>
                <a:gd name="T59" fmla="*/ 95 h 1745"/>
                <a:gd name="T60" fmla="*/ 77 w 492"/>
                <a:gd name="T61" fmla="*/ 102 h 1745"/>
                <a:gd name="T62" fmla="*/ 76 w 492"/>
                <a:gd name="T63" fmla="*/ 95 h 1745"/>
                <a:gd name="T64" fmla="*/ 74 w 492"/>
                <a:gd name="T65" fmla="*/ 88 h 1745"/>
                <a:gd name="T66" fmla="*/ 71 w 492"/>
                <a:gd name="T67" fmla="*/ 82 h 1745"/>
                <a:gd name="T68" fmla="*/ 68 w 492"/>
                <a:gd name="T69" fmla="*/ 77 h 1745"/>
                <a:gd name="T70" fmla="*/ 65 w 492"/>
                <a:gd name="T71" fmla="*/ 73 h 1745"/>
                <a:gd name="T72" fmla="*/ 61 w 492"/>
                <a:gd name="T73" fmla="*/ 71 h 1745"/>
                <a:gd name="T74" fmla="*/ 57 w 492"/>
                <a:gd name="T75" fmla="*/ 71 h 1745"/>
                <a:gd name="T76" fmla="*/ 53 w 492"/>
                <a:gd name="T77" fmla="*/ 72 h 1745"/>
                <a:gd name="T78" fmla="*/ 49 w 492"/>
                <a:gd name="T79" fmla="*/ 76 h 1745"/>
                <a:gd name="T80" fmla="*/ 46 w 492"/>
                <a:gd name="T81" fmla="*/ 80 h 1745"/>
                <a:gd name="T82" fmla="*/ 43 w 492"/>
                <a:gd name="T83" fmla="*/ 88 h 1745"/>
                <a:gd name="T84" fmla="*/ 40 w 492"/>
                <a:gd name="T85" fmla="*/ 96 h 1745"/>
                <a:gd name="T86" fmla="*/ 38 w 492"/>
                <a:gd name="T87" fmla="*/ 104 h 1745"/>
                <a:gd name="T88" fmla="*/ 36 w 492"/>
                <a:gd name="T89" fmla="*/ 121 h 1745"/>
                <a:gd name="T90" fmla="*/ 35 w 492"/>
                <a:gd name="T91" fmla="*/ 147 h 1745"/>
                <a:gd name="T92" fmla="*/ 36 w 492"/>
                <a:gd name="T93" fmla="*/ 180 h 1745"/>
                <a:gd name="T94" fmla="*/ 37 w 492"/>
                <a:gd name="T95" fmla="*/ 208 h 1745"/>
                <a:gd name="T96" fmla="*/ 39 w 492"/>
                <a:gd name="T97" fmla="*/ 218 h 1745"/>
                <a:gd name="T98" fmla="*/ 41 w 492"/>
                <a:gd name="T99" fmla="*/ 226 h 1745"/>
                <a:gd name="T100" fmla="*/ 43 w 492"/>
                <a:gd name="T101" fmla="*/ 232 h 1745"/>
                <a:gd name="T102" fmla="*/ 46 w 492"/>
                <a:gd name="T103" fmla="*/ 238 h 1745"/>
                <a:gd name="T104" fmla="*/ 49 w 492"/>
                <a:gd name="T105" fmla="*/ 241 h 1745"/>
                <a:gd name="T106" fmla="*/ 52 w 492"/>
                <a:gd name="T107" fmla="*/ 244 h 1745"/>
                <a:gd name="T108" fmla="*/ 57 w 492"/>
                <a:gd name="T109" fmla="*/ 245 h 1745"/>
                <a:gd name="T110" fmla="*/ 64 w 492"/>
                <a:gd name="T111" fmla="*/ 243 h 1745"/>
                <a:gd name="T112" fmla="*/ 67 w 492"/>
                <a:gd name="T113" fmla="*/ 240 h 1745"/>
                <a:gd name="T114" fmla="*/ 69 w 492"/>
                <a:gd name="T115" fmla="*/ 237 h 1745"/>
                <a:gd name="T116" fmla="*/ 72 w 492"/>
                <a:gd name="T117" fmla="*/ 232 h 1745"/>
                <a:gd name="T118" fmla="*/ 75 w 492"/>
                <a:gd name="T119" fmla="*/ 221 h 1745"/>
                <a:gd name="T120" fmla="*/ 78 w 492"/>
                <a:gd name="T121" fmla="*/ 206 h 1745"/>
                <a:gd name="T122" fmla="*/ 80 w 492"/>
                <a:gd name="T123" fmla="*/ 186 h 174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92"/>
                <a:gd name="T187" fmla="*/ 0 h 1745"/>
                <a:gd name="T188" fmla="*/ 492 w 492"/>
                <a:gd name="T189" fmla="*/ 1745 h 174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92" h="1745">
                  <a:moveTo>
                    <a:pt x="354" y="1027"/>
                  </a:moveTo>
                  <a:lnTo>
                    <a:pt x="491" y="1165"/>
                  </a:lnTo>
                  <a:lnTo>
                    <a:pt x="487" y="1212"/>
                  </a:lnTo>
                  <a:lnTo>
                    <a:pt x="483" y="1256"/>
                  </a:lnTo>
                  <a:lnTo>
                    <a:pt x="479" y="1300"/>
                  </a:lnTo>
                  <a:lnTo>
                    <a:pt x="474" y="1340"/>
                  </a:lnTo>
                  <a:lnTo>
                    <a:pt x="468" y="1380"/>
                  </a:lnTo>
                  <a:lnTo>
                    <a:pt x="461" y="1418"/>
                  </a:lnTo>
                  <a:lnTo>
                    <a:pt x="454" y="1451"/>
                  </a:lnTo>
                  <a:lnTo>
                    <a:pt x="447" y="1485"/>
                  </a:lnTo>
                  <a:lnTo>
                    <a:pt x="439" y="1515"/>
                  </a:lnTo>
                  <a:lnTo>
                    <a:pt x="431" y="1545"/>
                  </a:lnTo>
                  <a:lnTo>
                    <a:pt x="423" y="1572"/>
                  </a:lnTo>
                  <a:lnTo>
                    <a:pt x="414" y="1599"/>
                  </a:lnTo>
                  <a:lnTo>
                    <a:pt x="405" y="1623"/>
                  </a:lnTo>
                  <a:lnTo>
                    <a:pt x="395" y="1643"/>
                  </a:lnTo>
                  <a:lnTo>
                    <a:pt x="385" y="1663"/>
                  </a:lnTo>
                  <a:lnTo>
                    <a:pt x="374" y="1680"/>
                  </a:lnTo>
                  <a:lnTo>
                    <a:pt x="362" y="1697"/>
                  </a:lnTo>
                  <a:lnTo>
                    <a:pt x="350" y="1707"/>
                  </a:lnTo>
                  <a:lnTo>
                    <a:pt x="337" y="1721"/>
                  </a:lnTo>
                  <a:lnTo>
                    <a:pt x="324" y="1727"/>
                  </a:lnTo>
                  <a:lnTo>
                    <a:pt x="309" y="1734"/>
                  </a:lnTo>
                  <a:lnTo>
                    <a:pt x="295" y="1741"/>
                  </a:lnTo>
                  <a:lnTo>
                    <a:pt x="279" y="1744"/>
                  </a:lnTo>
                  <a:lnTo>
                    <a:pt x="262" y="1744"/>
                  </a:lnTo>
                  <a:lnTo>
                    <a:pt x="242" y="1744"/>
                  </a:lnTo>
                  <a:lnTo>
                    <a:pt x="223" y="1741"/>
                  </a:lnTo>
                  <a:lnTo>
                    <a:pt x="205" y="1734"/>
                  </a:lnTo>
                  <a:lnTo>
                    <a:pt x="188" y="1724"/>
                  </a:lnTo>
                  <a:lnTo>
                    <a:pt x="171" y="1714"/>
                  </a:lnTo>
                  <a:lnTo>
                    <a:pt x="155" y="1700"/>
                  </a:lnTo>
                  <a:lnTo>
                    <a:pt x="141" y="1684"/>
                  </a:lnTo>
                  <a:lnTo>
                    <a:pt x="128" y="1663"/>
                  </a:lnTo>
                  <a:lnTo>
                    <a:pt x="115" y="1640"/>
                  </a:lnTo>
                  <a:lnTo>
                    <a:pt x="103" y="1616"/>
                  </a:lnTo>
                  <a:lnTo>
                    <a:pt x="91" y="1586"/>
                  </a:lnTo>
                  <a:lnTo>
                    <a:pt x="78" y="1556"/>
                  </a:lnTo>
                  <a:lnTo>
                    <a:pt x="67" y="1519"/>
                  </a:lnTo>
                  <a:lnTo>
                    <a:pt x="57" y="1478"/>
                  </a:lnTo>
                  <a:lnTo>
                    <a:pt x="47" y="1431"/>
                  </a:lnTo>
                  <a:lnTo>
                    <a:pt x="37" y="1384"/>
                  </a:lnTo>
                  <a:lnTo>
                    <a:pt x="28" y="1330"/>
                  </a:lnTo>
                  <a:lnTo>
                    <a:pt x="21" y="1276"/>
                  </a:lnTo>
                  <a:lnTo>
                    <a:pt x="14" y="1215"/>
                  </a:lnTo>
                  <a:lnTo>
                    <a:pt x="9" y="1155"/>
                  </a:lnTo>
                  <a:lnTo>
                    <a:pt x="5" y="1087"/>
                  </a:lnTo>
                  <a:lnTo>
                    <a:pt x="2" y="1017"/>
                  </a:lnTo>
                  <a:lnTo>
                    <a:pt x="1" y="946"/>
                  </a:lnTo>
                  <a:lnTo>
                    <a:pt x="0" y="869"/>
                  </a:lnTo>
                  <a:lnTo>
                    <a:pt x="1" y="768"/>
                  </a:lnTo>
                  <a:lnTo>
                    <a:pt x="4" y="670"/>
                  </a:lnTo>
                  <a:lnTo>
                    <a:pt x="9" y="582"/>
                  </a:lnTo>
                  <a:lnTo>
                    <a:pt x="17" y="498"/>
                  </a:lnTo>
                  <a:lnTo>
                    <a:pt x="21" y="458"/>
                  </a:lnTo>
                  <a:lnTo>
                    <a:pt x="26" y="421"/>
                  </a:lnTo>
                  <a:lnTo>
                    <a:pt x="31" y="384"/>
                  </a:lnTo>
                  <a:lnTo>
                    <a:pt x="37" y="350"/>
                  </a:lnTo>
                  <a:lnTo>
                    <a:pt x="44" y="316"/>
                  </a:lnTo>
                  <a:lnTo>
                    <a:pt x="51" y="283"/>
                  </a:lnTo>
                  <a:lnTo>
                    <a:pt x="58" y="252"/>
                  </a:lnTo>
                  <a:lnTo>
                    <a:pt x="66" y="225"/>
                  </a:lnTo>
                  <a:lnTo>
                    <a:pt x="74" y="198"/>
                  </a:lnTo>
                  <a:lnTo>
                    <a:pt x="83" y="171"/>
                  </a:lnTo>
                  <a:lnTo>
                    <a:pt x="94" y="148"/>
                  </a:lnTo>
                  <a:lnTo>
                    <a:pt x="103" y="128"/>
                  </a:lnTo>
                  <a:lnTo>
                    <a:pt x="114" y="107"/>
                  </a:lnTo>
                  <a:lnTo>
                    <a:pt x="124" y="87"/>
                  </a:lnTo>
                  <a:lnTo>
                    <a:pt x="135" y="70"/>
                  </a:lnTo>
                  <a:lnTo>
                    <a:pt x="147" y="57"/>
                  </a:lnTo>
                  <a:lnTo>
                    <a:pt x="171" y="33"/>
                  </a:lnTo>
                  <a:lnTo>
                    <a:pt x="197" y="13"/>
                  </a:lnTo>
                  <a:lnTo>
                    <a:pt x="225" y="3"/>
                  </a:lnTo>
                  <a:lnTo>
                    <a:pt x="254" y="0"/>
                  </a:lnTo>
                  <a:lnTo>
                    <a:pt x="278" y="3"/>
                  </a:lnTo>
                  <a:lnTo>
                    <a:pt x="300" y="6"/>
                  </a:lnTo>
                  <a:lnTo>
                    <a:pt x="320" y="17"/>
                  </a:lnTo>
                  <a:lnTo>
                    <a:pt x="340" y="33"/>
                  </a:lnTo>
                  <a:lnTo>
                    <a:pt x="358" y="50"/>
                  </a:lnTo>
                  <a:lnTo>
                    <a:pt x="375" y="74"/>
                  </a:lnTo>
                  <a:lnTo>
                    <a:pt x="391" y="97"/>
                  </a:lnTo>
                  <a:lnTo>
                    <a:pt x="405" y="128"/>
                  </a:lnTo>
                  <a:lnTo>
                    <a:pt x="418" y="161"/>
                  </a:lnTo>
                  <a:lnTo>
                    <a:pt x="430" y="202"/>
                  </a:lnTo>
                  <a:lnTo>
                    <a:pt x="442" y="242"/>
                  </a:lnTo>
                  <a:lnTo>
                    <a:pt x="452" y="293"/>
                  </a:lnTo>
                  <a:lnTo>
                    <a:pt x="462" y="343"/>
                  </a:lnTo>
                  <a:lnTo>
                    <a:pt x="471" y="400"/>
                  </a:lnTo>
                  <a:lnTo>
                    <a:pt x="479" y="461"/>
                  </a:lnTo>
                  <a:lnTo>
                    <a:pt x="486" y="525"/>
                  </a:lnTo>
                  <a:lnTo>
                    <a:pt x="348" y="626"/>
                  </a:lnTo>
                  <a:lnTo>
                    <a:pt x="344" y="592"/>
                  </a:lnTo>
                  <a:lnTo>
                    <a:pt x="341" y="562"/>
                  </a:lnTo>
                  <a:lnTo>
                    <a:pt x="339" y="549"/>
                  </a:lnTo>
                  <a:lnTo>
                    <a:pt x="337" y="535"/>
                  </a:lnTo>
                  <a:lnTo>
                    <a:pt x="335" y="525"/>
                  </a:lnTo>
                  <a:lnTo>
                    <a:pt x="333" y="515"/>
                  </a:lnTo>
                  <a:lnTo>
                    <a:pt x="330" y="502"/>
                  </a:lnTo>
                  <a:lnTo>
                    <a:pt x="326" y="488"/>
                  </a:lnTo>
                  <a:lnTo>
                    <a:pt x="322" y="475"/>
                  </a:lnTo>
                  <a:lnTo>
                    <a:pt x="319" y="461"/>
                  </a:lnTo>
                  <a:lnTo>
                    <a:pt x="314" y="451"/>
                  </a:lnTo>
                  <a:lnTo>
                    <a:pt x="310" y="441"/>
                  </a:lnTo>
                  <a:lnTo>
                    <a:pt x="306" y="431"/>
                  </a:lnTo>
                  <a:lnTo>
                    <a:pt x="301" y="424"/>
                  </a:lnTo>
                  <a:lnTo>
                    <a:pt x="296" y="417"/>
                  </a:lnTo>
                  <a:lnTo>
                    <a:pt x="291" y="411"/>
                  </a:lnTo>
                  <a:lnTo>
                    <a:pt x="286" y="404"/>
                  </a:lnTo>
                  <a:lnTo>
                    <a:pt x="281" y="400"/>
                  </a:lnTo>
                  <a:lnTo>
                    <a:pt x="276" y="397"/>
                  </a:lnTo>
                  <a:lnTo>
                    <a:pt x="269" y="394"/>
                  </a:lnTo>
                  <a:lnTo>
                    <a:pt x="264" y="390"/>
                  </a:lnTo>
                  <a:lnTo>
                    <a:pt x="258" y="390"/>
                  </a:lnTo>
                  <a:lnTo>
                    <a:pt x="252" y="390"/>
                  </a:lnTo>
                  <a:lnTo>
                    <a:pt x="246" y="394"/>
                  </a:lnTo>
                  <a:lnTo>
                    <a:pt x="240" y="394"/>
                  </a:lnTo>
                  <a:lnTo>
                    <a:pt x="234" y="400"/>
                  </a:lnTo>
                  <a:lnTo>
                    <a:pt x="228" y="404"/>
                  </a:lnTo>
                  <a:lnTo>
                    <a:pt x="223" y="411"/>
                  </a:lnTo>
                  <a:lnTo>
                    <a:pt x="217" y="417"/>
                  </a:lnTo>
                  <a:lnTo>
                    <a:pt x="212" y="427"/>
                  </a:lnTo>
                  <a:lnTo>
                    <a:pt x="207" y="434"/>
                  </a:lnTo>
                  <a:lnTo>
                    <a:pt x="203" y="444"/>
                  </a:lnTo>
                  <a:lnTo>
                    <a:pt x="198" y="458"/>
                  </a:lnTo>
                  <a:lnTo>
                    <a:pt x="194" y="471"/>
                  </a:lnTo>
                  <a:lnTo>
                    <a:pt x="190" y="485"/>
                  </a:lnTo>
                  <a:lnTo>
                    <a:pt x="185" y="498"/>
                  </a:lnTo>
                  <a:lnTo>
                    <a:pt x="182" y="515"/>
                  </a:lnTo>
                  <a:lnTo>
                    <a:pt x="177" y="532"/>
                  </a:lnTo>
                  <a:lnTo>
                    <a:pt x="174" y="545"/>
                  </a:lnTo>
                  <a:lnTo>
                    <a:pt x="172" y="559"/>
                  </a:lnTo>
                  <a:lnTo>
                    <a:pt x="170" y="576"/>
                  </a:lnTo>
                  <a:lnTo>
                    <a:pt x="168" y="592"/>
                  </a:lnTo>
                  <a:lnTo>
                    <a:pt x="164" y="629"/>
                  </a:lnTo>
                  <a:lnTo>
                    <a:pt x="161" y="670"/>
                  </a:lnTo>
                  <a:lnTo>
                    <a:pt x="159" y="710"/>
                  </a:lnTo>
                  <a:lnTo>
                    <a:pt x="157" y="761"/>
                  </a:lnTo>
                  <a:lnTo>
                    <a:pt x="156" y="811"/>
                  </a:lnTo>
                  <a:lnTo>
                    <a:pt x="156" y="865"/>
                  </a:lnTo>
                  <a:lnTo>
                    <a:pt x="156" y="933"/>
                  </a:lnTo>
                  <a:lnTo>
                    <a:pt x="158" y="993"/>
                  </a:lnTo>
                  <a:lnTo>
                    <a:pt x="159" y="1050"/>
                  </a:lnTo>
                  <a:lnTo>
                    <a:pt x="162" y="1101"/>
                  </a:lnTo>
                  <a:lnTo>
                    <a:pt x="166" y="1148"/>
                  </a:lnTo>
                  <a:lnTo>
                    <a:pt x="168" y="1168"/>
                  </a:lnTo>
                  <a:lnTo>
                    <a:pt x="170" y="1185"/>
                  </a:lnTo>
                  <a:lnTo>
                    <a:pt x="172" y="1205"/>
                  </a:lnTo>
                  <a:lnTo>
                    <a:pt x="175" y="1222"/>
                  </a:lnTo>
                  <a:lnTo>
                    <a:pt x="178" y="1236"/>
                  </a:lnTo>
                  <a:lnTo>
                    <a:pt x="182" y="1249"/>
                  </a:lnTo>
                  <a:lnTo>
                    <a:pt x="185" y="1263"/>
                  </a:lnTo>
                  <a:lnTo>
                    <a:pt x="189" y="1273"/>
                  </a:lnTo>
                  <a:lnTo>
                    <a:pt x="192" y="1283"/>
                  </a:lnTo>
                  <a:lnTo>
                    <a:pt x="196" y="1293"/>
                  </a:lnTo>
                  <a:lnTo>
                    <a:pt x="200" y="1303"/>
                  </a:lnTo>
                  <a:lnTo>
                    <a:pt x="204" y="1313"/>
                  </a:lnTo>
                  <a:lnTo>
                    <a:pt x="208" y="1320"/>
                  </a:lnTo>
                  <a:lnTo>
                    <a:pt x="213" y="1327"/>
                  </a:lnTo>
                  <a:lnTo>
                    <a:pt x="217" y="1333"/>
                  </a:lnTo>
                  <a:lnTo>
                    <a:pt x="222" y="1337"/>
                  </a:lnTo>
                  <a:lnTo>
                    <a:pt x="227" y="1343"/>
                  </a:lnTo>
                  <a:lnTo>
                    <a:pt x="232" y="1347"/>
                  </a:lnTo>
                  <a:lnTo>
                    <a:pt x="237" y="1350"/>
                  </a:lnTo>
                  <a:lnTo>
                    <a:pt x="242" y="1350"/>
                  </a:lnTo>
                  <a:lnTo>
                    <a:pt x="253" y="1354"/>
                  </a:lnTo>
                  <a:lnTo>
                    <a:pt x="264" y="1354"/>
                  </a:lnTo>
                  <a:lnTo>
                    <a:pt x="275" y="1347"/>
                  </a:lnTo>
                  <a:lnTo>
                    <a:pt x="284" y="1343"/>
                  </a:lnTo>
                  <a:lnTo>
                    <a:pt x="289" y="1337"/>
                  </a:lnTo>
                  <a:lnTo>
                    <a:pt x="293" y="1333"/>
                  </a:lnTo>
                  <a:lnTo>
                    <a:pt x="297" y="1327"/>
                  </a:lnTo>
                  <a:lnTo>
                    <a:pt x="301" y="1320"/>
                  </a:lnTo>
                  <a:lnTo>
                    <a:pt x="305" y="1313"/>
                  </a:lnTo>
                  <a:lnTo>
                    <a:pt x="308" y="1306"/>
                  </a:lnTo>
                  <a:lnTo>
                    <a:pt x="312" y="1300"/>
                  </a:lnTo>
                  <a:lnTo>
                    <a:pt x="315" y="1290"/>
                  </a:lnTo>
                  <a:lnTo>
                    <a:pt x="318" y="1279"/>
                  </a:lnTo>
                  <a:lnTo>
                    <a:pt x="321" y="1269"/>
                  </a:lnTo>
                  <a:lnTo>
                    <a:pt x="326" y="1246"/>
                  </a:lnTo>
                  <a:lnTo>
                    <a:pt x="332" y="1222"/>
                  </a:lnTo>
                  <a:lnTo>
                    <a:pt x="336" y="1195"/>
                  </a:lnTo>
                  <a:lnTo>
                    <a:pt x="341" y="1168"/>
                  </a:lnTo>
                  <a:lnTo>
                    <a:pt x="344" y="1135"/>
                  </a:lnTo>
                  <a:lnTo>
                    <a:pt x="348" y="1101"/>
                  </a:lnTo>
                  <a:lnTo>
                    <a:pt x="351" y="1067"/>
                  </a:lnTo>
                  <a:lnTo>
                    <a:pt x="354" y="1027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1" name="Freeform 45"/>
            <p:cNvSpPr>
              <a:spLocks noChangeArrowheads="1"/>
            </p:cNvSpPr>
            <p:nvPr/>
          </p:nvSpPr>
          <p:spPr bwMode="auto">
            <a:xfrm>
              <a:off x="2436" y="508"/>
              <a:ext cx="109" cy="304"/>
            </a:xfrm>
            <a:custGeom>
              <a:avLst/>
              <a:gdLst>
                <a:gd name="T0" fmla="*/ 0 w 484"/>
                <a:gd name="T1" fmla="*/ 0 h 1685"/>
                <a:gd name="T2" fmla="*/ 35 w 484"/>
                <a:gd name="T3" fmla="*/ 0 h 1685"/>
                <a:gd name="T4" fmla="*/ 35 w 484"/>
                <a:gd name="T5" fmla="*/ 106 h 1685"/>
                <a:gd name="T6" fmla="*/ 73 w 484"/>
                <a:gd name="T7" fmla="*/ 106 h 1685"/>
                <a:gd name="T8" fmla="*/ 73 w 484"/>
                <a:gd name="T9" fmla="*/ 0 h 1685"/>
                <a:gd name="T10" fmla="*/ 109 w 484"/>
                <a:gd name="T11" fmla="*/ 0 h 1685"/>
                <a:gd name="T12" fmla="*/ 109 w 484"/>
                <a:gd name="T13" fmla="*/ 304 h 1685"/>
                <a:gd name="T14" fmla="*/ 73 w 484"/>
                <a:gd name="T15" fmla="*/ 304 h 1685"/>
                <a:gd name="T16" fmla="*/ 73 w 484"/>
                <a:gd name="T17" fmla="*/ 181 h 1685"/>
                <a:gd name="T18" fmla="*/ 35 w 484"/>
                <a:gd name="T19" fmla="*/ 181 h 1685"/>
                <a:gd name="T20" fmla="*/ 35 w 484"/>
                <a:gd name="T21" fmla="*/ 304 h 1685"/>
                <a:gd name="T22" fmla="*/ 0 w 484"/>
                <a:gd name="T23" fmla="*/ 304 h 1685"/>
                <a:gd name="T24" fmla="*/ 0 w 484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84"/>
                <a:gd name="T40" fmla="*/ 0 h 1685"/>
                <a:gd name="T41" fmla="*/ 484 w 484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84" h="1685">
                  <a:moveTo>
                    <a:pt x="0" y="0"/>
                  </a:moveTo>
                  <a:lnTo>
                    <a:pt x="155" y="0"/>
                  </a:lnTo>
                  <a:lnTo>
                    <a:pt x="155" y="589"/>
                  </a:lnTo>
                  <a:lnTo>
                    <a:pt x="326" y="589"/>
                  </a:lnTo>
                  <a:lnTo>
                    <a:pt x="326" y="0"/>
                  </a:lnTo>
                  <a:lnTo>
                    <a:pt x="483" y="0"/>
                  </a:lnTo>
                  <a:lnTo>
                    <a:pt x="483" y="1684"/>
                  </a:lnTo>
                  <a:lnTo>
                    <a:pt x="326" y="1684"/>
                  </a:lnTo>
                  <a:lnTo>
                    <a:pt x="326" y="1004"/>
                  </a:lnTo>
                  <a:lnTo>
                    <a:pt x="155" y="1004"/>
                  </a:lnTo>
                  <a:lnTo>
                    <a:pt x="155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2" name="Freeform 46"/>
            <p:cNvSpPr>
              <a:spLocks noChangeArrowheads="1"/>
            </p:cNvSpPr>
            <p:nvPr/>
          </p:nvSpPr>
          <p:spPr bwMode="auto">
            <a:xfrm>
              <a:off x="2622" y="508"/>
              <a:ext cx="105" cy="304"/>
            </a:xfrm>
            <a:custGeom>
              <a:avLst/>
              <a:gdLst>
                <a:gd name="T0" fmla="*/ 52 w 466"/>
                <a:gd name="T1" fmla="*/ 0 h 1685"/>
                <a:gd name="T2" fmla="*/ 60 w 466"/>
                <a:gd name="T3" fmla="*/ 1 h 1685"/>
                <a:gd name="T4" fmla="*/ 66 w 466"/>
                <a:gd name="T5" fmla="*/ 3 h 1685"/>
                <a:gd name="T6" fmla="*/ 72 w 466"/>
                <a:gd name="T7" fmla="*/ 6 h 1685"/>
                <a:gd name="T8" fmla="*/ 77 w 466"/>
                <a:gd name="T9" fmla="*/ 11 h 1685"/>
                <a:gd name="T10" fmla="*/ 82 w 466"/>
                <a:gd name="T11" fmla="*/ 17 h 1685"/>
                <a:gd name="T12" fmla="*/ 86 w 466"/>
                <a:gd name="T13" fmla="*/ 24 h 1685"/>
                <a:gd name="T14" fmla="*/ 90 w 466"/>
                <a:gd name="T15" fmla="*/ 33 h 1685"/>
                <a:gd name="T16" fmla="*/ 93 w 466"/>
                <a:gd name="T17" fmla="*/ 43 h 1685"/>
                <a:gd name="T18" fmla="*/ 96 w 466"/>
                <a:gd name="T19" fmla="*/ 54 h 1685"/>
                <a:gd name="T20" fmla="*/ 98 w 466"/>
                <a:gd name="T21" fmla="*/ 66 h 1685"/>
                <a:gd name="T22" fmla="*/ 100 w 466"/>
                <a:gd name="T23" fmla="*/ 78 h 1685"/>
                <a:gd name="T24" fmla="*/ 102 w 466"/>
                <a:gd name="T25" fmla="*/ 92 h 1685"/>
                <a:gd name="T26" fmla="*/ 103 w 466"/>
                <a:gd name="T27" fmla="*/ 106 h 1685"/>
                <a:gd name="T28" fmla="*/ 104 w 466"/>
                <a:gd name="T29" fmla="*/ 120 h 1685"/>
                <a:gd name="T30" fmla="*/ 105 w 466"/>
                <a:gd name="T31" fmla="*/ 151 h 1685"/>
                <a:gd name="T32" fmla="*/ 105 w 466"/>
                <a:gd name="T33" fmla="*/ 174 h 1685"/>
                <a:gd name="T34" fmla="*/ 104 w 466"/>
                <a:gd name="T35" fmla="*/ 194 h 1685"/>
                <a:gd name="T36" fmla="*/ 103 w 466"/>
                <a:gd name="T37" fmla="*/ 211 h 1685"/>
                <a:gd name="T38" fmla="*/ 101 w 466"/>
                <a:gd name="T39" fmla="*/ 227 h 1685"/>
                <a:gd name="T40" fmla="*/ 98 w 466"/>
                <a:gd name="T41" fmla="*/ 239 h 1685"/>
                <a:gd name="T42" fmla="*/ 96 w 466"/>
                <a:gd name="T43" fmla="*/ 251 h 1685"/>
                <a:gd name="T44" fmla="*/ 93 w 466"/>
                <a:gd name="T45" fmla="*/ 262 h 1685"/>
                <a:gd name="T46" fmla="*/ 89 w 466"/>
                <a:gd name="T47" fmla="*/ 272 h 1685"/>
                <a:gd name="T48" fmla="*/ 85 w 466"/>
                <a:gd name="T49" fmla="*/ 280 h 1685"/>
                <a:gd name="T50" fmla="*/ 81 w 466"/>
                <a:gd name="T51" fmla="*/ 287 h 1685"/>
                <a:gd name="T52" fmla="*/ 78 w 466"/>
                <a:gd name="T53" fmla="*/ 292 h 1685"/>
                <a:gd name="T54" fmla="*/ 73 w 466"/>
                <a:gd name="T55" fmla="*/ 295 h 1685"/>
                <a:gd name="T56" fmla="*/ 62 w 466"/>
                <a:gd name="T57" fmla="*/ 301 h 1685"/>
                <a:gd name="T58" fmla="*/ 57 w 466"/>
                <a:gd name="T59" fmla="*/ 303 h 1685"/>
                <a:gd name="T60" fmla="*/ 52 w 466"/>
                <a:gd name="T61" fmla="*/ 304 h 1685"/>
                <a:gd name="T62" fmla="*/ 0 w 466"/>
                <a:gd name="T63" fmla="*/ 0 h 1685"/>
                <a:gd name="T64" fmla="*/ 35 w 466"/>
                <a:gd name="T65" fmla="*/ 235 h 1685"/>
                <a:gd name="T66" fmla="*/ 46 w 466"/>
                <a:gd name="T67" fmla="*/ 235 h 1685"/>
                <a:gd name="T68" fmla="*/ 51 w 466"/>
                <a:gd name="T69" fmla="*/ 233 h 1685"/>
                <a:gd name="T70" fmla="*/ 55 w 466"/>
                <a:gd name="T71" fmla="*/ 232 h 1685"/>
                <a:gd name="T72" fmla="*/ 58 w 466"/>
                <a:gd name="T73" fmla="*/ 229 h 1685"/>
                <a:gd name="T74" fmla="*/ 61 w 466"/>
                <a:gd name="T75" fmla="*/ 226 h 1685"/>
                <a:gd name="T76" fmla="*/ 63 w 466"/>
                <a:gd name="T77" fmla="*/ 222 h 1685"/>
                <a:gd name="T78" fmla="*/ 64 w 466"/>
                <a:gd name="T79" fmla="*/ 216 h 1685"/>
                <a:gd name="T80" fmla="*/ 66 w 466"/>
                <a:gd name="T81" fmla="*/ 209 h 1685"/>
                <a:gd name="T82" fmla="*/ 67 w 466"/>
                <a:gd name="T83" fmla="*/ 201 h 1685"/>
                <a:gd name="T84" fmla="*/ 68 w 466"/>
                <a:gd name="T85" fmla="*/ 190 h 1685"/>
                <a:gd name="T86" fmla="*/ 69 w 466"/>
                <a:gd name="T87" fmla="*/ 177 h 1685"/>
                <a:gd name="T88" fmla="*/ 70 w 466"/>
                <a:gd name="T89" fmla="*/ 161 h 1685"/>
                <a:gd name="T90" fmla="*/ 70 w 466"/>
                <a:gd name="T91" fmla="*/ 141 h 1685"/>
                <a:gd name="T92" fmla="*/ 69 w 466"/>
                <a:gd name="T93" fmla="*/ 120 h 1685"/>
                <a:gd name="T94" fmla="*/ 67 w 466"/>
                <a:gd name="T95" fmla="*/ 104 h 1685"/>
                <a:gd name="T96" fmla="*/ 66 w 466"/>
                <a:gd name="T97" fmla="*/ 97 h 1685"/>
                <a:gd name="T98" fmla="*/ 65 w 466"/>
                <a:gd name="T99" fmla="*/ 91 h 1685"/>
                <a:gd name="T100" fmla="*/ 64 w 466"/>
                <a:gd name="T101" fmla="*/ 86 h 1685"/>
                <a:gd name="T102" fmla="*/ 62 w 466"/>
                <a:gd name="T103" fmla="*/ 82 h 1685"/>
                <a:gd name="T104" fmla="*/ 60 w 466"/>
                <a:gd name="T105" fmla="*/ 78 h 1685"/>
                <a:gd name="T106" fmla="*/ 58 w 466"/>
                <a:gd name="T107" fmla="*/ 75 h 1685"/>
                <a:gd name="T108" fmla="*/ 56 w 466"/>
                <a:gd name="T109" fmla="*/ 73 h 1685"/>
                <a:gd name="T110" fmla="*/ 50 w 466"/>
                <a:gd name="T111" fmla="*/ 70 h 1685"/>
                <a:gd name="T112" fmla="*/ 44 w 466"/>
                <a:gd name="T113" fmla="*/ 69 h 16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6"/>
                <a:gd name="T172" fmla="*/ 0 h 1685"/>
                <a:gd name="T173" fmla="*/ 466 w 466"/>
                <a:gd name="T174" fmla="*/ 1685 h 16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6" h="1685">
                  <a:moveTo>
                    <a:pt x="0" y="0"/>
                  </a:moveTo>
                  <a:lnTo>
                    <a:pt x="232" y="0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80" y="10"/>
                  </a:lnTo>
                  <a:lnTo>
                    <a:pt x="294" y="17"/>
                  </a:lnTo>
                  <a:lnTo>
                    <a:pt x="308" y="24"/>
                  </a:lnTo>
                  <a:lnTo>
                    <a:pt x="320" y="34"/>
                  </a:lnTo>
                  <a:lnTo>
                    <a:pt x="332" y="47"/>
                  </a:lnTo>
                  <a:lnTo>
                    <a:pt x="343" y="61"/>
                  </a:lnTo>
                  <a:lnTo>
                    <a:pt x="353" y="77"/>
                  </a:lnTo>
                  <a:lnTo>
                    <a:pt x="363" y="94"/>
                  </a:lnTo>
                  <a:lnTo>
                    <a:pt x="372" y="115"/>
                  </a:lnTo>
                  <a:lnTo>
                    <a:pt x="381" y="135"/>
                  </a:lnTo>
                  <a:lnTo>
                    <a:pt x="390" y="158"/>
                  </a:lnTo>
                  <a:lnTo>
                    <a:pt x="398" y="185"/>
                  </a:lnTo>
                  <a:lnTo>
                    <a:pt x="406" y="212"/>
                  </a:lnTo>
                  <a:lnTo>
                    <a:pt x="413" y="239"/>
                  </a:lnTo>
                  <a:lnTo>
                    <a:pt x="420" y="269"/>
                  </a:lnTo>
                  <a:lnTo>
                    <a:pt x="426" y="300"/>
                  </a:lnTo>
                  <a:lnTo>
                    <a:pt x="431" y="333"/>
                  </a:lnTo>
                  <a:lnTo>
                    <a:pt x="437" y="364"/>
                  </a:lnTo>
                  <a:lnTo>
                    <a:pt x="442" y="401"/>
                  </a:lnTo>
                  <a:lnTo>
                    <a:pt x="446" y="434"/>
                  </a:lnTo>
                  <a:lnTo>
                    <a:pt x="450" y="472"/>
                  </a:lnTo>
                  <a:lnTo>
                    <a:pt x="453" y="509"/>
                  </a:lnTo>
                  <a:lnTo>
                    <a:pt x="456" y="546"/>
                  </a:lnTo>
                  <a:lnTo>
                    <a:pt x="458" y="586"/>
                  </a:lnTo>
                  <a:lnTo>
                    <a:pt x="460" y="626"/>
                  </a:lnTo>
                  <a:lnTo>
                    <a:pt x="462" y="667"/>
                  </a:lnTo>
                  <a:lnTo>
                    <a:pt x="464" y="751"/>
                  </a:lnTo>
                  <a:lnTo>
                    <a:pt x="465" y="835"/>
                  </a:lnTo>
                  <a:lnTo>
                    <a:pt x="465" y="903"/>
                  </a:lnTo>
                  <a:lnTo>
                    <a:pt x="464" y="963"/>
                  </a:lnTo>
                  <a:lnTo>
                    <a:pt x="462" y="1020"/>
                  </a:lnTo>
                  <a:lnTo>
                    <a:pt x="461" y="1078"/>
                  </a:lnTo>
                  <a:lnTo>
                    <a:pt x="458" y="1128"/>
                  </a:lnTo>
                  <a:lnTo>
                    <a:pt x="455" y="1172"/>
                  </a:lnTo>
                  <a:lnTo>
                    <a:pt x="451" y="1216"/>
                  </a:lnTo>
                  <a:lnTo>
                    <a:pt x="447" y="1256"/>
                  </a:lnTo>
                  <a:lnTo>
                    <a:pt x="442" y="1293"/>
                  </a:lnTo>
                  <a:lnTo>
                    <a:pt x="437" y="1327"/>
                  </a:lnTo>
                  <a:lnTo>
                    <a:pt x="431" y="1361"/>
                  </a:lnTo>
                  <a:lnTo>
                    <a:pt x="425" y="1394"/>
                  </a:lnTo>
                  <a:lnTo>
                    <a:pt x="419" y="1425"/>
                  </a:lnTo>
                  <a:lnTo>
                    <a:pt x="412" y="1452"/>
                  </a:lnTo>
                  <a:lnTo>
                    <a:pt x="404" y="1478"/>
                  </a:lnTo>
                  <a:lnTo>
                    <a:pt x="395" y="1505"/>
                  </a:lnTo>
                  <a:lnTo>
                    <a:pt x="387" y="1529"/>
                  </a:lnTo>
                  <a:lnTo>
                    <a:pt x="378" y="1553"/>
                  </a:lnTo>
                  <a:lnTo>
                    <a:pt x="370" y="1573"/>
                  </a:lnTo>
                  <a:lnTo>
                    <a:pt x="361" y="1590"/>
                  </a:lnTo>
                  <a:lnTo>
                    <a:pt x="353" y="1603"/>
                  </a:lnTo>
                  <a:lnTo>
                    <a:pt x="344" y="1617"/>
                  </a:lnTo>
                  <a:lnTo>
                    <a:pt x="335" y="1627"/>
                  </a:lnTo>
                  <a:lnTo>
                    <a:pt x="326" y="1637"/>
                  </a:lnTo>
                  <a:lnTo>
                    <a:pt x="300" y="1657"/>
                  </a:lnTo>
                  <a:lnTo>
                    <a:pt x="276" y="1670"/>
                  </a:lnTo>
                  <a:lnTo>
                    <a:pt x="265" y="1677"/>
                  </a:lnTo>
                  <a:lnTo>
                    <a:pt x="254" y="1681"/>
                  </a:lnTo>
                  <a:lnTo>
                    <a:pt x="243" y="1684"/>
                  </a:lnTo>
                  <a:lnTo>
                    <a:pt x="232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6" y="381"/>
                  </a:moveTo>
                  <a:lnTo>
                    <a:pt x="156" y="1300"/>
                  </a:lnTo>
                  <a:lnTo>
                    <a:pt x="194" y="1300"/>
                  </a:lnTo>
                  <a:lnTo>
                    <a:pt x="206" y="1300"/>
                  </a:lnTo>
                  <a:lnTo>
                    <a:pt x="217" y="1297"/>
                  </a:lnTo>
                  <a:lnTo>
                    <a:pt x="227" y="1293"/>
                  </a:lnTo>
                  <a:lnTo>
                    <a:pt x="236" y="1290"/>
                  </a:lnTo>
                  <a:lnTo>
                    <a:pt x="244" y="1286"/>
                  </a:lnTo>
                  <a:lnTo>
                    <a:pt x="252" y="1280"/>
                  </a:lnTo>
                  <a:lnTo>
                    <a:pt x="258" y="1270"/>
                  </a:lnTo>
                  <a:lnTo>
                    <a:pt x="264" y="1263"/>
                  </a:lnTo>
                  <a:lnTo>
                    <a:pt x="269" y="1253"/>
                  </a:lnTo>
                  <a:lnTo>
                    <a:pt x="274" y="1243"/>
                  </a:lnTo>
                  <a:lnTo>
                    <a:pt x="278" y="1229"/>
                  </a:lnTo>
                  <a:lnTo>
                    <a:pt x="283" y="1216"/>
                  </a:lnTo>
                  <a:lnTo>
                    <a:pt x="286" y="1199"/>
                  </a:lnTo>
                  <a:lnTo>
                    <a:pt x="290" y="1179"/>
                  </a:lnTo>
                  <a:lnTo>
                    <a:pt x="293" y="1159"/>
                  </a:lnTo>
                  <a:lnTo>
                    <a:pt x="296" y="1138"/>
                  </a:lnTo>
                  <a:lnTo>
                    <a:pt x="299" y="1115"/>
                  </a:lnTo>
                  <a:lnTo>
                    <a:pt x="301" y="1084"/>
                  </a:lnTo>
                  <a:lnTo>
                    <a:pt x="303" y="1054"/>
                  </a:lnTo>
                  <a:lnTo>
                    <a:pt x="306" y="1020"/>
                  </a:lnTo>
                  <a:lnTo>
                    <a:pt x="307" y="980"/>
                  </a:lnTo>
                  <a:lnTo>
                    <a:pt x="308" y="940"/>
                  </a:lnTo>
                  <a:lnTo>
                    <a:pt x="309" y="892"/>
                  </a:lnTo>
                  <a:lnTo>
                    <a:pt x="309" y="845"/>
                  </a:lnTo>
                  <a:lnTo>
                    <a:pt x="309" y="781"/>
                  </a:lnTo>
                  <a:lnTo>
                    <a:pt x="307" y="721"/>
                  </a:lnTo>
                  <a:lnTo>
                    <a:pt x="305" y="667"/>
                  </a:lnTo>
                  <a:lnTo>
                    <a:pt x="301" y="620"/>
                  </a:lnTo>
                  <a:lnTo>
                    <a:pt x="298" y="576"/>
                  </a:lnTo>
                  <a:lnTo>
                    <a:pt x="296" y="556"/>
                  </a:lnTo>
                  <a:lnTo>
                    <a:pt x="293" y="539"/>
                  </a:lnTo>
                  <a:lnTo>
                    <a:pt x="291" y="522"/>
                  </a:lnTo>
                  <a:lnTo>
                    <a:pt x="288" y="505"/>
                  </a:lnTo>
                  <a:lnTo>
                    <a:pt x="285" y="492"/>
                  </a:lnTo>
                  <a:lnTo>
                    <a:pt x="282" y="478"/>
                  </a:lnTo>
                  <a:lnTo>
                    <a:pt x="279" y="465"/>
                  </a:lnTo>
                  <a:lnTo>
                    <a:pt x="275" y="455"/>
                  </a:lnTo>
                  <a:lnTo>
                    <a:pt x="271" y="445"/>
                  </a:lnTo>
                  <a:lnTo>
                    <a:pt x="267" y="434"/>
                  </a:lnTo>
                  <a:lnTo>
                    <a:pt x="263" y="424"/>
                  </a:lnTo>
                  <a:lnTo>
                    <a:pt x="258" y="418"/>
                  </a:lnTo>
                  <a:lnTo>
                    <a:pt x="253" y="411"/>
                  </a:lnTo>
                  <a:lnTo>
                    <a:pt x="248" y="404"/>
                  </a:lnTo>
                  <a:lnTo>
                    <a:pt x="236" y="394"/>
                  </a:lnTo>
                  <a:lnTo>
                    <a:pt x="224" y="387"/>
                  </a:lnTo>
                  <a:lnTo>
                    <a:pt x="209" y="381"/>
                  </a:lnTo>
                  <a:lnTo>
                    <a:pt x="195" y="381"/>
                  </a:lnTo>
                  <a:lnTo>
                    <a:pt x="156" y="38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3" name="Freeform 47"/>
            <p:cNvSpPr>
              <a:spLocks noChangeArrowheads="1"/>
            </p:cNvSpPr>
            <p:nvPr/>
          </p:nvSpPr>
          <p:spPr bwMode="auto">
            <a:xfrm>
              <a:off x="2742" y="502"/>
              <a:ext cx="118" cy="316"/>
            </a:xfrm>
            <a:custGeom>
              <a:avLst/>
              <a:gdLst>
                <a:gd name="T0" fmla="*/ 2 w 523"/>
                <a:gd name="T1" fmla="*/ 107 h 1745"/>
                <a:gd name="T2" fmla="*/ 7 w 523"/>
                <a:gd name="T3" fmla="*/ 71 h 1745"/>
                <a:gd name="T4" fmla="*/ 14 w 523"/>
                <a:gd name="T5" fmla="*/ 47 h 1745"/>
                <a:gd name="T6" fmla="*/ 22 w 523"/>
                <a:gd name="T7" fmla="*/ 27 h 1745"/>
                <a:gd name="T8" fmla="*/ 31 w 523"/>
                <a:gd name="T9" fmla="*/ 13 h 1745"/>
                <a:gd name="T10" fmla="*/ 52 w 523"/>
                <a:gd name="T11" fmla="*/ 1 h 1745"/>
                <a:gd name="T12" fmla="*/ 78 w 523"/>
                <a:gd name="T13" fmla="*/ 5 h 1745"/>
                <a:gd name="T14" fmla="*/ 92 w 523"/>
                <a:gd name="T15" fmla="*/ 19 h 1745"/>
                <a:gd name="T16" fmla="*/ 101 w 523"/>
                <a:gd name="T17" fmla="*/ 36 h 1745"/>
                <a:gd name="T18" fmla="*/ 108 w 523"/>
                <a:gd name="T19" fmla="*/ 57 h 1745"/>
                <a:gd name="T20" fmla="*/ 113 w 523"/>
                <a:gd name="T21" fmla="*/ 83 h 1745"/>
                <a:gd name="T22" fmla="*/ 118 w 523"/>
                <a:gd name="T23" fmla="*/ 138 h 1745"/>
                <a:gd name="T24" fmla="*/ 117 w 523"/>
                <a:gd name="T25" fmla="*/ 193 h 1745"/>
                <a:gd name="T26" fmla="*/ 113 w 523"/>
                <a:gd name="T27" fmla="*/ 235 h 1745"/>
                <a:gd name="T28" fmla="*/ 105 w 523"/>
                <a:gd name="T29" fmla="*/ 267 h 1745"/>
                <a:gd name="T30" fmla="*/ 95 w 523"/>
                <a:gd name="T31" fmla="*/ 292 h 1745"/>
                <a:gd name="T32" fmla="*/ 81 w 523"/>
                <a:gd name="T33" fmla="*/ 309 h 1745"/>
                <a:gd name="T34" fmla="*/ 65 w 523"/>
                <a:gd name="T35" fmla="*/ 316 h 1745"/>
                <a:gd name="T36" fmla="*/ 47 w 523"/>
                <a:gd name="T37" fmla="*/ 313 h 1745"/>
                <a:gd name="T38" fmla="*/ 31 w 523"/>
                <a:gd name="T39" fmla="*/ 303 h 1745"/>
                <a:gd name="T40" fmla="*/ 19 w 523"/>
                <a:gd name="T41" fmla="*/ 284 h 1745"/>
                <a:gd name="T42" fmla="*/ 10 w 523"/>
                <a:gd name="T43" fmla="*/ 256 h 1745"/>
                <a:gd name="T44" fmla="*/ 3 w 523"/>
                <a:gd name="T45" fmla="*/ 218 h 1745"/>
                <a:gd name="T46" fmla="*/ 0 w 523"/>
                <a:gd name="T47" fmla="*/ 171 h 1745"/>
                <a:gd name="T48" fmla="*/ 36 w 523"/>
                <a:gd name="T49" fmla="*/ 180 h 1745"/>
                <a:gd name="T50" fmla="*/ 38 w 523"/>
                <a:gd name="T51" fmla="*/ 210 h 1745"/>
                <a:gd name="T52" fmla="*/ 41 w 523"/>
                <a:gd name="T53" fmla="*/ 223 h 1745"/>
                <a:gd name="T54" fmla="*/ 44 w 523"/>
                <a:gd name="T55" fmla="*/ 232 h 1745"/>
                <a:gd name="T56" fmla="*/ 48 w 523"/>
                <a:gd name="T57" fmla="*/ 239 h 1745"/>
                <a:gd name="T58" fmla="*/ 52 w 523"/>
                <a:gd name="T59" fmla="*/ 243 h 1745"/>
                <a:gd name="T60" fmla="*/ 62 w 523"/>
                <a:gd name="T61" fmla="*/ 244 h 1745"/>
                <a:gd name="T62" fmla="*/ 68 w 523"/>
                <a:gd name="T63" fmla="*/ 241 h 1745"/>
                <a:gd name="T64" fmla="*/ 72 w 523"/>
                <a:gd name="T65" fmla="*/ 236 h 1745"/>
                <a:gd name="T66" fmla="*/ 76 w 523"/>
                <a:gd name="T67" fmla="*/ 228 h 1745"/>
                <a:gd name="T68" fmla="*/ 79 w 523"/>
                <a:gd name="T69" fmla="*/ 217 h 1745"/>
                <a:gd name="T70" fmla="*/ 81 w 523"/>
                <a:gd name="T71" fmla="*/ 198 h 1745"/>
                <a:gd name="T72" fmla="*/ 83 w 523"/>
                <a:gd name="T73" fmla="*/ 154 h 1745"/>
                <a:gd name="T74" fmla="*/ 81 w 523"/>
                <a:gd name="T75" fmla="*/ 117 h 1745"/>
                <a:gd name="T76" fmla="*/ 79 w 523"/>
                <a:gd name="T77" fmla="*/ 99 h 1745"/>
                <a:gd name="T78" fmla="*/ 75 w 523"/>
                <a:gd name="T79" fmla="*/ 89 h 1745"/>
                <a:gd name="T80" fmla="*/ 72 w 523"/>
                <a:gd name="T81" fmla="*/ 81 h 1745"/>
                <a:gd name="T82" fmla="*/ 67 w 523"/>
                <a:gd name="T83" fmla="*/ 76 h 1745"/>
                <a:gd name="T84" fmla="*/ 61 w 523"/>
                <a:gd name="T85" fmla="*/ 72 h 1745"/>
                <a:gd name="T86" fmla="*/ 53 w 523"/>
                <a:gd name="T87" fmla="*/ 72 h 1745"/>
                <a:gd name="T88" fmla="*/ 49 w 523"/>
                <a:gd name="T89" fmla="*/ 76 h 1745"/>
                <a:gd name="T90" fmla="*/ 45 w 523"/>
                <a:gd name="T91" fmla="*/ 83 h 1745"/>
                <a:gd name="T92" fmla="*/ 42 w 523"/>
                <a:gd name="T93" fmla="*/ 91 h 1745"/>
                <a:gd name="T94" fmla="*/ 39 w 523"/>
                <a:gd name="T95" fmla="*/ 103 h 1745"/>
                <a:gd name="T96" fmla="*/ 36 w 523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3"/>
                <a:gd name="T148" fmla="*/ 0 h 1745"/>
                <a:gd name="T149" fmla="*/ 523 w 523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3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5" y="323"/>
                  </a:lnTo>
                  <a:lnTo>
                    <a:pt x="52" y="289"/>
                  </a:lnTo>
                  <a:lnTo>
                    <a:pt x="60" y="259"/>
                  </a:lnTo>
                  <a:lnTo>
                    <a:pt x="69" y="229"/>
                  </a:lnTo>
                  <a:lnTo>
                    <a:pt x="78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39" y="70"/>
                  </a:lnTo>
                  <a:lnTo>
                    <a:pt x="151" y="57"/>
                  </a:lnTo>
                  <a:lnTo>
                    <a:pt x="176" y="30"/>
                  </a:lnTo>
                  <a:lnTo>
                    <a:pt x="202" y="13"/>
                  </a:lnTo>
                  <a:lnTo>
                    <a:pt x="230" y="3"/>
                  </a:lnTo>
                  <a:lnTo>
                    <a:pt x="261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7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7" y="148"/>
                  </a:lnTo>
                  <a:lnTo>
                    <a:pt x="436" y="171"/>
                  </a:lnTo>
                  <a:lnTo>
                    <a:pt x="446" y="198"/>
                  </a:lnTo>
                  <a:lnTo>
                    <a:pt x="455" y="225"/>
                  </a:lnTo>
                  <a:lnTo>
                    <a:pt x="463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3" y="579"/>
                  </a:lnTo>
                  <a:lnTo>
                    <a:pt x="518" y="667"/>
                  </a:lnTo>
                  <a:lnTo>
                    <a:pt x="521" y="761"/>
                  </a:lnTo>
                  <a:lnTo>
                    <a:pt x="522" y="858"/>
                  </a:lnTo>
                  <a:lnTo>
                    <a:pt x="522" y="933"/>
                  </a:lnTo>
                  <a:lnTo>
                    <a:pt x="520" y="1000"/>
                  </a:lnTo>
                  <a:lnTo>
                    <a:pt x="518" y="1067"/>
                  </a:lnTo>
                  <a:lnTo>
                    <a:pt x="515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7" y="1512"/>
                  </a:lnTo>
                  <a:lnTo>
                    <a:pt x="446" y="1549"/>
                  </a:lnTo>
                  <a:lnTo>
                    <a:pt x="433" y="1583"/>
                  </a:lnTo>
                  <a:lnTo>
                    <a:pt x="420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60" y="1704"/>
                  </a:lnTo>
                  <a:lnTo>
                    <a:pt x="342" y="1717"/>
                  </a:lnTo>
                  <a:lnTo>
                    <a:pt x="325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7" y="1744"/>
                  </a:lnTo>
                  <a:lnTo>
                    <a:pt x="245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2" y="1707"/>
                  </a:lnTo>
                  <a:lnTo>
                    <a:pt x="156" y="1694"/>
                  </a:lnTo>
                  <a:lnTo>
                    <a:pt x="139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5" y="1535"/>
                  </a:lnTo>
                  <a:lnTo>
                    <a:pt x="64" y="1498"/>
                  </a:lnTo>
                  <a:lnTo>
                    <a:pt x="53" y="1458"/>
                  </a:lnTo>
                  <a:lnTo>
                    <a:pt x="43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6" y="875"/>
                  </a:moveTo>
                  <a:lnTo>
                    <a:pt x="156" y="936"/>
                  </a:lnTo>
                  <a:lnTo>
                    <a:pt x="158" y="993"/>
                  </a:lnTo>
                  <a:lnTo>
                    <a:pt x="160" y="1047"/>
                  </a:lnTo>
                  <a:lnTo>
                    <a:pt x="163" y="1094"/>
                  </a:lnTo>
                  <a:lnTo>
                    <a:pt x="167" y="1138"/>
                  </a:lnTo>
                  <a:lnTo>
                    <a:pt x="169" y="1158"/>
                  </a:lnTo>
                  <a:lnTo>
                    <a:pt x="172" y="1178"/>
                  </a:lnTo>
                  <a:lnTo>
                    <a:pt x="174" y="1195"/>
                  </a:lnTo>
                  <a:lnTo>
                    <a:pt x="177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2" y="1343"/>
                  </a:lnTo>
                  <a:lnTo>
                    <a:pt x="238" y="1347"/>
                  </a:lnTo>
                  <a:lnTo>
                    <a:pt x="249" y="1350"/>
                  </a:lnTo>
                  <a:lnTo>
                    <a:pt x="262" y="1354"/>
                  </a:lnTo>
                  <a:lnTo>
                    <a:pt x="274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4" y="1293"/>
                  </a:lnTo>
                  <a:lnTo>
                    <a:pt x="328" y="1283"/>
                  </a:lnTo>
                  <a:lnTo>
                    <a:pt x="332" y="1269"/>
                  </a:lnTo>
                  <a:lnTo>
                    <a:pt x="336" y="1259"/>
                  </a:lnTo>
                  <a:lnTo>
                    <a:pt x="339" y="1246"/>
                  </a:lnTo>
                  <a:lnTo>
                    <a:pt x="342" y="1232"/>
                  </a:lnTo>
                  <a:lnTo>
                    <a:pt x="346" y="1215"/>
                  </a:lnTo>
                  <a:lnTo>
                    <a:pt x="349" y="1199"/>
                  </a:lnTo>
                  <a:lnTo>
                    <a:pt x="352" y="1182"/>
                  </a:lnTo>
                  <a:lnTo>
                    <a:pt x="354" y="1162"/>
                  </a:lnTo>
                  <a:lnTo>
                    <a:pt x="356" y="1141"/>
                  </a:lnTo>
                  <a:lnTo>
                    <a:pt x="360" y="1094"/>
                  </a:lnTo>
                  <a:lnTo>
                    <a:pt x="363" y="1040"/>
                  </a:lnTo>
                  <a:lnTo>
                    <a:pt x="365" y="983"/>
                  </a:lnTo>
                  <a:lnTo>
                    <a:pt x="367" y="919"/>
                  </a:lnTo>
                  <a:lnTo>
                    <a:pt x="367" y="852"/>
                  </a:lnTo>
                  <a:lnTo>
                    <a:pt x="367" y="795"/>
                  </a:lnTo>
                  <a:lnTo>
                    <a:pt x="365" y="741"/>
                  </a:lnTo>
                  <a:lnTo>
                    <a:pt x="363" y="690"/>
                  </a:lnTo>
                  <a:lnTo>
                    <a:pt x="360" y="646"/>
                  </a:lnTo>
                  <a:lnTo>
                    <a:pt x="356" y="603"/>
                  </a:lnTo>
                  <a:lnTo>
                    <a:pt x="354" y="586"/>
                  </a:lnTo>
                  <a:lnTo>
                    <a:pt x="351" y="566"/>
                  </a:lnTo>
                  <a:lnTo>
                    <a:pt x="349" y="549"/>
                  </a:lnTo>
                  <a:lnTo>
                    <a:pt x="346" y="535"/>
                  </a:lnTo>
                  <a:lnTo>
                    <a:pt x="341" y="518"/>
                  </a:lnTo>
                  <a:lnTo>
                    <a:pt x="338" y="505"/>
                  </a:lnTo>
                  <a:lnTo>
                    <a:pt x="334" y="491"/>
                  </a:lnTo>
                  <a:lnTo>
                    <a:pt x="331" y="481"/>
                  </a:lnTo>
                  <a:lnTo>
                    <a:pt x="327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2" y="397"/>
                  </a:lnTo>
                  <a:lnTo>
                    <a:pt x="260" y="394"/>
                  </a:lnTo>
                  <a:lnTo>
                    <a:pt x="248" y="397"/>
                  </a:lnTo>
                  <a:lnTo>
                    <a:pt x="242" y="397"/>
                  </a:lnTo>
                  <a:lnTo>
                    <a:pt x="237" y="400"/>
                  </a:lnTo>
                  <a:lnTo>
                    <a:pt x="232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7" y="535"/>
                  </a:lnTo>
                  <a:lnTo>
                    <a:pt x="174" y="552"/>
                  </a:lnTo>
                  <a:lnTo>
                    <a:pt x="172" y="569"/>
                  </a:lnTo>
                  <a:lnTo>
                    <a:pt x="169" y="589"/>
                  </a:lnTo>
                  <a:lnTo>
                    <a:pt x="167" y="609"/>
                  </a:lnTo>
                  <a:lnTo>
                    <a:pt x="163" y="653"/>
                  </a:lnTo>
                  <a:lnTo>
                    <a:pt x="160" y="704"/>
                  </a:lnTo>
                  <a:lnTo>
                    <a:pt x="158" y="754"/>
                  </a:lnTo>
                  <a:lnTo>
                    <a:pt x="156" y="815"/>
                  </a:lnTo>
                  <a:lnTo>
                    <a:pt x="156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4" name="Freeform 48"/>
            <p:cNvSpPr>
              <a:spLocks noChangeArrowheads="1"/>
            </p:cNvSpPr>
            <p:nvPr/>
          </p:nvSpPr>
          <p:spPr bwMode="auto">
            <a:xfrm>
              <a:off x="2875" y="502"/>
              <a:ext cx="111" cy="316"/>
            </a:xfrm>
            <a:custGeom>
              <a:avLst/>
              <a:gdLst>
                <a:gd name="T0" fmla="*/ 110 w 492"/>
                <a:gd name="T1" fmla="*/ 219 h 1745"/>
                <a:gd name="T2" fmla="*/ 107 w 492"/>
                <a:gd name="T3" fmla="*/ 243 h 1745"/>
                <a:gd name="T4" fmla="*/ 103 w 492"/>
                <a:gd name="T5" fmla="*/ 263 h 1745"/>
                <a:gd name="T6" fmla="*/ 97 w 492"/>
                <a:gd name="T7" fmla="*/ 280 h 1745"/>
                <a:gd name="T8" fmla="*/ 91 w 492"/>
                <a:gd name="T9" fmla="*/ 294 h 1745"/>
                <a:gd name="T10" fmla="*/ 84 w 492"/>
                <a:gd name="T11" fmla="*/ 304 h 1745"/>
                <a:gd name="T12" fmla="*/ 76 w 492"/>
                <a:gd name="T13" fmla="*/ 312 h 1745"/>
                <a:gd name="T14" fmla="*/ 67 w 492"/>
                <a:gd name="T15" fmla="*/ 315 h 1745"/>
                <a:gd name="T16" fmla="*/ 55 w 492"/>
                <a:gd name="T17" fmla="*/ 316 h 1745"/>
                <a:gd name="T18" fmla="*/ 42 w 492"/>
                <a:gd name="T19" fmla="*/ 312 h 1745"/>
                <a:gd name="T20" fmla="*/ 32 w 492"/>
                <a:gd name="T21" fmla="*/ 305 h 1745"/>
                <a:gd name="T22" fmla="*/ 23 w 492"/>
                <a:gd name="T23" fmla="*/ 293 h 1745"/>
                <a:gd name="T24" fmla="*/ 15 w 492"/>
                <a:gd name="T25" fmla="*/ 275 h 1745"/>
                <a:gd name="T26" fmla="*/ 8 w 492"/>
                <a:gd name="T27" fmla="*/ 251 h 1745"/>
                <a:gd name="T28" fmla="*/ 3 w 492"/>
                <a:gd name="T29" fmla="*/ 220 h 1745"/>
                <a:gd name="T30" fmla="*/ 0 w 492"/>
                <a:gd name="T31" fmla="*/ 184 h 1745"/>
                <a:gd name="T32" fmla="*/ 0 w 492"/>
                <a:gd name="T33" fmla="*/ 139 h 1745"/>
                <a:gd name="T34" fmla="*/ 4 w 492"/>
                <a:gd name="T35" fmla="*/ 90 h 1745"/>
                <a:gd name="T36" fmla="*/ 7 w 492"/>
                <a:gd name="T37" fmla="*/ 70 h 1745"/>
                <a:gd name="T38" fmla="*/ 12 w 492"/>
                <a:gd name="T39" fmla="*/ 51 h 1745"/>
                <a:gd name="T40" fmla="*/ 17 w 492"/>
                <a:gd name="T41" fmla="*/ 36 h 1745"/>
                <a:gd name="T42" fmla="*/ 23 w 492"/>
                <a:gd name="T43" fmla="*/ 23 h 1745"/>
                <a:gd name="T44" fmla="*/ 30 w 492"/>
                <a:gd name="T45" fmla="*/ 13 h 1745"/>
                <a:gd name="T46" fmla="*/ 44 w 492"/>
                <a:gd name="T47" fmla="*/ 2 h 1745"/>
                <a:gd name="T48" fmla="*/ 63 w 492"/>
                <a:gd name="T49" fmla="*/ 1 h 1745"/>
                <a:gd name="T50" fmla="*/ 77 w 492"/>
                <a:gd name="T51" fmla="*/ 6 h 1745"/>
                <a:gd name="T52" fmla="*/ 88 w 492"/>
                <a:gd name="T53" fmla="*/ 18 h 1745"/>
                <a:gd name="T54" fmla="*/ 97 w 492"/>
                <a:gd name="T55" fmla="*/ 37 h 1745"/>
                <a:gd name="T56" fmla="*/ 104 w 492"/>
                <a:gd name="T57" fmla="*/ 62 h 1745"/>
                <a:gd name="T58" fmla="*/ 110 w 492"/>
                <a:gd name="T59" fmla="*/ 95 h 1745"/>
                <a:gd name="T60" fmla="*/ 77 w 492"/>
                <a:gd name="T61" fmla="*/ 102 h 1745"/>
                <a:gd name="T62" fmla="*/ 76 w 492"/>
                <a:gd name="T63" fmla="*/ 95 h 1745"/>
                <a:gd name="T64" fmla="*/ 74 w 492"/>
                <a:gd name="T65" fmla="*/ 88 h 1745"/>
                <a:gd name="T66" fmla="*/ 71 w 492"/>
                <a:gd name="T67" fmla="*/ 82 h 1745"/>
                <a:gd name="T68" fmla="*/ 68 w 492"/>
                <a:gd name="T69" fmla="*/ 77 h 1745"/>
                <a:gd name="T70" fmla="*/ 65 w 492"/>
                <a:gd name="T71" fmla="*/ 73 h 1745"/>
                <a:gd name="T72" fmla="*/ 61 w 492"/>
                <a:gd name="T73" fmla="*/ 71 h 1745"/>
                <a:gd name="T74" fmla="*/ 57 w 492"/>
                <a:gd name="T75" fmla="*/ 71 h 1745"/>
                <a:gd name="T76" fmla="*/ 53 w 492"/>
                <a:gd name="T77" fmla="*/ 72 h 1745"/>
                <a:gd name="T78" fmla="*/ 49 w 492"/>
                <a:gd name="T79" fmla="*/ 76 h 1745"/>
                <a:gd name="T80" fmla="*/ 46 w 492"/>
                <a:gd name="T81" fmla="*/ 80 h 1745"/>
                <a:gd name="T82" fmla="*/ 43 w 492"/>
                <a:gd name="T83" fmla="*/ 88 h 1745"/>
                <a:gd name="T84" fmla="*/ 40 w 492"/>
                <a:gd name="T85" fmla="*/ 96 h 1745"/>
                <a:gd name="T86" fmla="*/ 39 w 492"/>
                <a:gd name="T87" fmla="*/ 104 h 1745"/>
                <a:gd name="T88" fmla="*/ 37 w 492"/>
                <a:gd name="T89" fmla="*/ 121 h 1745"/>
                <a:gd name="T90" fmla="*/ 35 w 492"/>
                <a:gd name="T91" fmla="*/ 147 h 1745"/>
                <a:gd name="T92" fmla="*/ 36 w 492"/>
                <a:gd name="T93" fmla="*/ 180 h 1745"/>
                <a:gd name="T94" fmla="*/ 38 w 492"/>
                <a:gd name="T95" fmla="*/ 208 h 1745"/>
                <a:gd name="T96" fmla="*/ 39 w 492"/>
                <a:gd name="T97" fmla="*/ 218 h 1745"/>
                <a:gd name="T98" fmla="*/ 41 w 492"/>
                <a:gd name="T99" fmla="*/ 226 h 1745"/>
                <a:gd name="T100" fmla="*/ 43 w 492"/>
                <a:gd name="T101" fmla="*/ 232 h 1745"/>
                <a:gd name="T102" fmla="*/ 46 w 492"/>
                <a:gd name="T103" fmla="*/ 238 h 1745"/>
                <a:gd name="T104" fmla="*/ 49 w 492"/>
                <a:gd name="T105" fmla="*/ 241 h 1745"/>
                <a:gd name="T106" fmla="*/ 53 w 492"/>
                <a:gd name="T107" fmla="*/ 244 h 1745"/>
                <a:gd name="T108" fmla="*/ 57 w 492"/>
                <a:gd name="T109" fmla="*/ 245 h 1745"/>
                <a:gd name="T110" fmla="*/ 64 w 492"/>
                <a:gd name="T111" fmla="*/ 243 h 1745"/>
                <a:gd name="T112" fmla="*/ 67 w 492"/>
                <a:gd name="T113" fmla="*/ 240 h 1745"/>
                <a:gd name="T114" fmla="*/ 69 w 492"/>
                <a:gd name="T115" fmla="*/ 237 h 1745"/>
                <a:gd name="T116" fmla="*/ 72 w 492"/>
                <a:gd name="T117" fmla="*/ 232 h 1745"/>
                <a:gd name="T118" fmla="*/ 75 w 492"/>
                <a:gd name="T119" fmla="*/ 221 h 1745"/>
                <a:gd name="T120" fmla="*/ 78 w 492"/>
                <a:gd name="T121" fmla="*/ 206 h 1745"/>
                <a:gd name="T122" fmla="*/ 80 w 492"/>
                <a:gd name="T123" fmla="*/ 186 h 174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92"/>
                <a:gd name="T187" fmla="*/ 0 h 1745"/>
                <a:gd name="T188" fmla="*/ 492 w 492"/>
                <a:gd name="T189" fmla="*/ 1745 h 174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92" h="1745">
                  <a:moveTo>
                    <a:pt x="355" y="1027"/>
                  </a:moveTo>
                  <a:lnTo>
                    <a:pt x="491" y="1165"/>
                  </a:lnTo>
                  <a:lnTo>
                    <a:pt x="487" y="1212"/>
                  </a:lnTo>
                  <a:lnTo>
                    <a:pt x="483" y="1256"/>
                  </a:lnTo>
                  <a:lnTo>
                    <a:pt x="479" y="1300"/>
                  </a:lnTo>
                  <a:lnTo>
                    <a:pt x="474" y="1340"/>
                  </a:lnTo>
                  <a:lnTo>
                    <a:pt x="468" y="1380"/>
                  </a:lnTo>
                  <a:lnTo>
                    <a:pt x="462" y="1418"/>
                  </a:lnTo>
                  <a:lnTo>
                    <a:pt x="455" y="1451"/>
                  </a:lnTo>
                  <a:lnTo>
                    <a:pt x="448" y="1485"/>
                  </a:lnTo>
                  <a:lnTo>
                    <a:pt x="440" y="1515"/>
                  </a:lnTo>
                  <a:lnTo>
                    <a:pt x="432" y="1545"/>
                  </a:lnTo>
                  <a:lnTo>
                    <a:pt x="424" y="1572"/>
                  </a:lnTo>
                  <a:lnTo>
                    <a:pt x="414" y="1599"/>
                  </a:lnTo>
                  <a:lnTo>
                    <a:pt x="405" y="1623"/>
                  </a:lnTo>
                  <a:lnTo>
                    <a:pt x="395" y="1643"/>
                  </a:lnTo>
                  <a:lnTo>
                    <a:pt x="385" y="1663"/>
                  </a:lnTo>
                  <a:lnTo>
                    <a:pt x="374" y="1680"/>
                  </a:lnTo>
                  <a:lnTo>
                    <a:pt x="363" y="1697"/>
                  </a:lnTo>
                  <a:lnTo>
                    <a:pt x="351" y="1707"/>
                  </a:lnTo>
                  <a:lnTo>
                    <a:pt x="338" y="1721"/>
                  </a:lnTo>
                  <a:lnTo>
                    <a:pt x="324" y="1727"/>
                  </a:lnTo>
                  <a:lnTo>
                    <a:pt x="309" y="1734"/>
                  </a:lnTo>
                  <a:lnTo>
                    <a:pt x="295" y="1741"/>
                  </a:lnTo>
                  <a:lnTo>
                    <a:pt x="279" y="1744"/>
                  </a:lnTo>
                  <a:lnTo>
                    <a:pt x="263" y="1744"/>
                  </a:lnTo>
                  <a:lnTo>
                    <a:pt x="243" y="1744"/>
                  </a:lnTo>
                  <a:lnTo>
                    <a:pt x="223" y="1741"/>
                  </a:lnTo>
                  <a:lnTo>
                    <a:pt x="205" y="1734"/>
                  </a:lnTo>
                  <a:lnTo>
                    <a:pt x="188" y="1724"/>
                  </a:lnTo>
                  <a:lnTo>
                    <a:pt x="172" y="1714"/>
                  </a:lnTo>
                  <a:lnTo>
                    <a:pt x="156" y="1700"/>
                  </a:lnTo>
                  <a:lnTo>
                    <a:pt x="142" y="1684"/>
                  </a:lnTo>
                  <a:lnTo>
                    <a:pt x="128" y="1663"/>
                  </a:lnTo>
                  <a:lnTo>
                    <a:pt x="115" y="1640"/>
                  </a:lnTo>
                  <a:lnTo>
                    <a:pt x="103" y="1616"/>
                  </a:lnTo>
                  <a:lnTo>
                    <a:pt x="91" y="1586"/>
                  </a:lnTo>
                  <a:lnTo>
                    <a:pt x="79" y="1556"/>
                  </a:lnTo>
                  <a:lnTo>
                    <a:pt x="68" y="1519"/>
                  </a:lnTo>
                  <a:lnTo>
                    <a:pt x="58" y="1478"/>
                  </a:lnTo>
                  <a:lnTo>
                    <a:pt x="48" y="1431"/>
                  </a:lnTo>
                  <a:lnTo>
                    <a:pt x="37" y="1384"/>
                  </a:lnTo>
                  <a:lnTo>
                    <a:pt x="28" y="1330"/>
                  </a:lnTo>
                  <a:lnTo>
                    <a:pt x="21" y="1276"/>
                  </a:lnTo>
                  <a:lnTo>
                    <a:pt x="14" y="1215"/>
                  </a:lnTo>
                  <a:lnTo>
                    <a:pt x="9" y="1155"/>
                  </a:lnTo>
                  <a:lnTo>
                    <a:pt x="5" y="1087"/>
                  </a:lnTo>
                  <a:lnTo>
                    <a:pt x="2" y="1017"/>
                  </a:lnTo>
                  <a:lnTo>
                    <a:pt x="1" y="946"/>
                  </a:lnTo>
                  <a:lnTo>
                    <a:pt x="0" y="869"/>
                  </a:lnTo>
                  <a:lnTo>
                    <a:pt x="1" y="768"/>
                  </a:lnTo>
                  <a:lnTo>
                    <a:pt x="4" y="670"/>
                  </a:lnTo>
                  <a:lnTo>
                    <a:pt x="9" y="582"/>
                  </a:lnTo>
                  <a:lnTo>
                    <a:pt x="17" y="498"/>
                  </a:lnTo>
                  <a:lnTo>
                    <a:pt x="21" y="458"/>
                  </a:lnTo>
                  <a:lnTo>
                    <a:pt x="26" y="421"/>
                  </a:lnTo>
                  <a:lnTo>
                    <a:pt x="31" y="384"/>
                  </a:lnTo>
                  <a:lnTo>
                    <a:pt x="37" y="350"/>
                  </a:lnTo>
                  <a:lnTo>
                    <a:pt x="45" y="316"/>
                  </a:lnTo>
                  <a:lnTo>
                    <a:pt x="52" y="283"/>
                  </a:lnTo>
                  <a:lnTo>
                    <a:pt x="59" y="252"/>
                  </a:lnTo>
                  <a:lnTo>
                    <a:pt x="67" y="225"/>
                  </a:lnTo>
                  <a:lnTo>
                    <a:pt x="75" y="198"/>
                  </a:lnTo>
                  <a:lnTo>
                    <a:pt x="84" y="171"/>
                  </a:lnTo>
                  <a:lnTo>
                    <a:pt x="94" y="148"/>
                  </a:lnTo>
                  <a:lnTo>
                    <a:pt x="103" y="128"/>
                  </a:lnTo>
                  <a:lnTo>
                    <a:pt x="114" y="107"/>
                  </a:lnTo>
                  <a:lnTo>
                    <a:pt x="124" y="87"/>
                  </a:lnTo>
                  <a:lnTo>
                    <a:pt x="135" y="70"/>
                  </a:lnTo>
                  <a:lnTo>
                    <a:pt x="148" y="57"/>
                  </a:lnTo>
                  <a:lnTo>
                    <a:pt x="172" y="33"/>
                  </a:lnTo>
                  <a:lnTo>
                    <a:pt x="197" y="13"/>
                  </a:lnTo>
                  <a:lnTo>
                    <a:pt x="225" y="3"/>
                  </a:lnTo>
                  <a:lnTo>
                    <a:pt x="255" y="0"/>
                  </a:lnTo>
                  <a:lnTo>
                    <a:pt x="278" y="3"/>
                  </a:lnTo>
                  <a:lnTo>
                    <a:pt x="300" y="6"/>
                  </a:lnTo>
                  <a:lnTo>
                    <a:pt x="320" y="17"/>
                  </a:lnTo>
                  <a:lnTo>
                    <a:pt x="341" y="33"/>
                  </a:lnTo>
                  <a:lnTo>
                    <a:pt x="359" y="50"/>
                  </a:lnTo>
                  <a:lnTo>
                    <a:pt x="375" y="74"/>
                  </a:lnTo>
                  <a:lnTo>
                    <a:pt x="391" y="97"/>
                  </a:lnTo>
                  <a:lnTo>
                    <a:pt x="405" y="128"/>
                  </a:lnTo>
                  <a:lnTo>
                    <a:pt x="418" y="161"/>
                  </a:lnTo>
                  <a:lnTo>
                    <a:pt x="431" y="202"/>
                  </a:lnTo>
                  <a:lnTo>
                    <a:pt x="443" y="242"/>
                  </a:lnTo>
                  <a:lnTo>
                    <a:pt x="453" y="293"/>
                  </a:lnTo>
                  <a:lnTo>
                    <a:pt x="463" y="343"/>
                  </a:lnTo>
                  <a:lnTo>
                    <a:pt x="471" y="400"/>
                  </a:lnTo>
                  <a:lnTo>
                    <a:pt x="479" y="461"/>
                  </a:lnTo>
                  <a:lnTo>
                    <a:pt x="486" y="525"/>
                  </a:lnTo>
                  <a:lnTo>
                    <a:pt x="349" y="626"/>
                  </a:lnTo>
                  <a:lnTo>
                    <a:pt x="345" y="592"/>
                  </a:lnTo>
                  <a:lnTo>
                    <a:pt x="342" y="562"/>
                  </a:lnTo>
                  <a:lnTo>
                    <a:pt x="340" y="549"/>
                  </a:lnTo>
                  <a:lnTo>
                    <a:pt x="338" y="535"/>
                  </a:lnTo>
                  <a:lnTo>
                    <a:pt x="336" y="525"/>
                  </a:lnTo>
                  <a:lnTo>
                    <a:pt x="334" y="515"/>
                  </a:lnTo>
                  <a:lnTo>
                    <a:pt x="331" y="502"/>
                  </a:lnTo>
                  <a:lnTo>
                    <a:pt x="327" y="488"/>
                  </a:lnTo>
                  <a:lnTo>
                    <a:pt x="322" y="475"/>
                  </a:lnTo>
                  <a:lnTo>
                    <a:pt x="319" y="461"/>
                  </a:lnTo>
                  <a:lnTo>
                    <a:pt x="314" y="451"/>
                  </a:lnTo>
                  <a:lnTo>
                    <a:pt x="310" y="441"/>
                  </a:lnTo>
                  <a:lnTo>
                    <a:pt x="306" y="431"/>
                  </a:lnTo>
                  <a:lnTo>
                    <a:pt x="301" y="424"/>
                  </a:lnTo>
                  <a:lnTo>
                    <a:pt x="296" y="417"/>
                  </a:lnTo>
                  <a:lnTo>
                    <a:pt x="291" y="411"/>
                  </a:lnTo>
                  <a:lnTo>
                    <a:pt x="286" y="404"/>
                  </a:lnTo>
                  <a:lnTo>
                    <a:pt x="281" y="400"/>
                  </a:lnTo>
                  <a:lnTo>
                    <a:pt x="276" y="397"/>
                  </a:lnTo>
                  <a:lnTo>
                    <a:pt x="270" y="394"/>
                  </a:lnTo>
                  <a:lnTo>
                    <a:pt x="265" y="390"/>
                  </a:lnTo>
                  <a:lnTo>
                    <a:pt x="259" y="390"/>
                  </a:lnTo>
                  <a:lnTo>
                    <a:pt x="253" y="390"/>
                  </a:lnTo>
                  <a:lnTo>
                    <a:pt x="247" y="394"/>
                  </a:lnTo>
                  <a:lnTo>
                    <a:pt x="241" y="394"/>
                  </a:lnTo>
                  <a:lnTo>
                    <a:pt x="235" y="400"/>
                  </a:lnTo>
                  <a:lnTo>
                    <a:pt x="228" y="404"/>
                  </a:lnTo>
                  <a:lnTo>
                    <a:pt x="223" y="411"/>
                  </a:lnTo>
                  <a:lnTo>
                    <a:pt x="217" y="417"/>
                  </a:lnTo>
                  <a:lnTo>
                    <a:pt x="212" y="427"/>
                  </a:lnTo>
                  <a:lnTo>
                    <a:pt x="207" y="434"/>
                  </a:lnTo>
                  <a:lnTo>
                    <a:pt x="203" y="444"/>
                  </a:lnTo>
                  <a:lnTo>
                    <a:pt x="198" y="458"/>
                  </a:lnTo>
                  <a:lnTo>
                    <a:pt x="194" y="471"/>
                  </a:lnTo>
                  <a:lnTo>
                    <a:pt x="190" y="485"/>
                  </a:lnTo>
                  <a:lnTo>
                    <a:pt x="185" y="498"/>
                  </a:lnTo>
                  <a:lnTo>
                    <a:pt x="182" y="515"/>
                  </a:lnTo>
                  <a:lnTo>
                    <a:pt x="178" y="532"/>
                  </a:lnTo>
                  <a:lnTo>
                    <a:pt x="175" y="545"/>
                  </a:lnTo>
                  <a:lnTo>
                    <a:pt x="173" y="559"/>
                  </a:lnTo>
                  <a:lnTo>
                    <a:pt x="171" y="576"/>
                  </a:lnTo>
                  <a:lnTo>
                    <a:pt x="169" y="592"/>
                  </a:lnTo>
                  <a:lnTo>
                    <a:pt x="165" y="629"/>
                  </a:lnTo>
                  <a:lnTo>
                    <a:pt x="162" y="670"/>
                  </a:lnTo>
                  <a:lnTo>
                    <a:pt x="160" y="710"/>
                  </a:lnTo>
                  <a:lnTo>
                    <a:pt x="158" y="761"/>
                  </a:lnTo>
                  <a:lnTo>
                    <a:pt x="157" y="811"/>
                  </a:lnTo>
                  <a:lnTo>
                    <a:pt x="157" y="865"/>
                  </a:lnTo>
                  <a:lnTo>
                    <a:pt x="157" y="933"/>
                  </a:lnTo>
                  <a:lnTo>
                    <a:pt x="159" y="993"/>
                  </a:lnTo>
                  <a:lnTo>
                    <a:pt x="160" y="1050"/>
                  </a:lnTo>
                  <a:lnTo>
                    <a:pt x="163" y="1101"/>
                  </a:lnTo>
                  <a:lnTo>
                    <a:pt x="167" y="1148"/>
                  </a:lnTo>
                  <a:lnTo>
                    <a:pt x="169" y="1168"/>
                  </a:lnTo>
                  <a:lnTo>
                    <a:pt x="171" y="1185"/>
                  </a:lnTo>
                  <a:lnTo>
                    <a:pt x="173" y="1205"/>
                  </a:lnTo>
                  <a:lnTo>
                    <a:pt x="176" y="1222"/>
                  </a:lnTo>
                  <a:lnTo>
                    <a:pt x="179" y="1236"/>
                  </a:lnTo>
                  <a:lnTo>
                    <a:pt x="182" y="1249"/>
                  </a:lnTo>
                  <a:lnTo>
                    <a:pt x="185" y="1263"/>
                  </a:lnTo>
                  <a:lnTo>
                    <a:pt x="189" y="1273"/>
                  </a:lnTo>
                  <a:lnTo>
                    <a:pt x="192" y="1283"/>
                  </a:lnTo>
                  <a:lnTo>
                    <a:pt x="196" y="1293"/>
                  </a:lnTo>
                  <a:lnTo>
                    <a:pt x="200" y="1303"/>
                  </a:lnTo>
                  <a:lnTo>
                    <a:pt x="204" y="1313"/>
                  </a:lnTo>
                  <a:lnTo>
                    <a:pt x="208" y="1320"/>
                  </a:lnTo>
                  <a:lnTo>
                    <a:pt x="213" y="1327"/>
                  </a:lnTo>
                  <a:lnTo>
                    <a:pt x="217" y="1333"/>
                  </a:lnTo>
                  <a:lnTo>
                    <a:pt x="222" y="1337"/>
                  </a:lnTo>
                  <a:lnTo>
                    <a:pt x="227" y="1343"/>
                  </a:lnTo>
                  <a:lnTo>
                    <a:pt x="233" y="1347"/>
                  </a:lnTo>
                  <a:lnTo>
                    <a:pt x="238" y="1350"/>
                  </a:lnTo>
                  <a:lnTo>
                    <a:pt x="243" y="1350"/>
                  </a:lnTo>
                  <a:lnTo>
                    <a:pt x="254" y="1354"/>
                  </a:lnTo>
                  <a:lnTo>
                    <a:pt x="265" y="1354"/>
                  </a:lnTo>
                  <a:lnTo>
                    <a:pt x="275" y="1347"/>
                  </a:lnTo>
                  <a:lnTo>
                    <a:pt x="284" y="1343"/>
                  </a:lnTo>
                  <a:lnTo>
                    <a:pt x="289" y="1337"/>
                  </a:lnTo>
                  <a:lnTo>
                    <a:pt x="293" y="1333"/>
                  </a:lnTo>
                  <a:lnTo>
                    <a:pt x="297" y="1327"/>
                  </a:lnTo>
                  <a:lnTo>
                    <a:pt x="301" y="1320"/>
                  </a:lnTo>
                  <a:lnTo>
                    <a:pt x="305" y="1313"/>
                  </a:lnTo>
                  <a:lnTo>
                    <a:pt x="308" y="1306"/>
                  </a:lnTo>
                  <a:lnTo>
                    <a:pt x="312" y="1300"/>
                  </a:lnTo>
                  <a:lnTo>
                    <a:pt x="315" y="1290"/>
                  </a:lnTo>
                  <a:lnTo>
                    <a:pt x="318" y="1279"/>
                  </a:lnTo>
                  <a:lnTo>
                    <a:pt x="321" y="1269"/>
                  </a:lnTo>
                  <a:lnTo>
                    <a:pt x="327" y="1246"/>
                  </a:lnTo>
                  <a:lnTo>
                    <a:pt x="333" y="1222"/>
                  </a:lnTo>
                  <a:lnTo>
                    <a:pt x="337" y="1195"/>
                  </a:lnTo>
                  <a:lnTo>
                    <a:pt x="342" y="1168"/>
                  </a:lnTo>
                  <a:lnTo>
                    <a:pt x="345" y="1135"/>
                  </a:lnTo>
                  <a:lnTo>
                    <a:pt x="349" y="1101"/>
                  </a:lnTo>
                  <a:lnTo>
                    <a:pt x="352" y="1067"/>
                  </a:lnTo>
                  <a:lnTo>
                    <a:pt x="355" y="1027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5" name="Freeform 49"/>
            <p:cNvSpPr>
              <a:spLocks noChangeArrowheads="1"/>
            </p:cNvSpPr>
            <p:nvPr/>
          </p:nvSpPr>
          <p:spPr bwMode="auto">
            <a:xfrm>
              <a:off x="3004" y="508"/>
              <a:ext cx="109" cy="304"/>
            </a:xfrm>
            <a:custGeom>
              <a:avLst/>
              <a:gdLst>
                <a:gd name="T0" fmla="*/ 0 w 484"/>
                <a:gd name="T1" fmla="*/ 0 h 1685"/>
                <a:gd name="T2" fmla="*/ 35 w 484"/>
                <a:gd name="T3" fmla="*/ 0 h 1685"/>
                <a:gd name="T4" fmla="*/ 35 w 484"/>
                <a:gd name="T5" fmla="*/ 106 h 1685"/>
                <a:gd name="T6" fmla="*/ 74 w 484"/>
                <a:gd name="T7" fmla="*/ 106 h 1685"/>
                <a:gd name="T8" fmla="*/ 74 w 484"/>
                <a:gd name="T9" fmla="*/ 0 h 1685"/>
                <a:gd name="T10" fmla="*/ 109 w 484"/>
                <a:gd name="T11" fmla="*/ 0 h 1685"/>
                <a:gd name="T12" fmla="*/ 109 w 484"/>
                <a:gd name="T13" fmla="*/ 304 h 1685"/>
                <a:gd name="T14" fmla="*/ 74 w 484"/>
                <a:gd name="T15" fmla="*/ 304 h 1685"/>
                <a:gd name="T16" fmla="*/ 74 w 484"/>
                <a:gd name="T17" fmla="*/ 181 h 1685"/>
                <a:gd name="T18" fmla="*/ 35 w 484"/>
                <a:gd name="T19" fmla="*/ 181 h 1685"/>
                <a:gd name="T20" fmla="*/ 35 w 484"/>
                <a:gd name="T21" fmla="*/ 304 h 1685"/>
                <a:gd name="T22" fmla="*/ 0 w 484"/>
                <a:gd name="T23" fmla="*/ 304 h 1685"/>
                <a:gd name="T24" fmla="*/ 0 w 484"/>
                <a:gd name="T25" fmla="*/ 0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84"/>
                <a:gd name="T40" fmla="*/ 0 h 1685"/>
                <a:gd name="T41" fmla="*/ 484 w 484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84" h="1685">
                  <a:moveTo>
                    <a:pt x="0" y="0"/>
                  </a:moveTo>
                  <a:lnTo>
                    <a:pt x="156" y="0"/>
                  </a:lnTo>
                  <a:lnTo>
                    <a:pt x="156" y="589"/>
                  </a:lnTo>
                  <a:lnTo>
                    <a:pt x="327" y="589"/>
                  </a:lnTo>
                  <a:lnTo>
                    <a:pt x="327" y="0"/>
                  </a:lnTo>
                  <a:lnTo>
                    <a:pt x="483" y="0"/>
                  </a:lnTo>
                  <a:lnTo>
                    <a:pt x="483" y="1684"/>
                  </a:lnTo>
                  <a:lnTo>
                    <a:pt x="327" y="1684"/>
                  </a:lnTo>
                  <a:lnTo>
                    <a:pt x="327" y="1004"/>
                  </a:lnTo>
                  <a:lnTo>
                    <a:pt x="156" y="1004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6" name="Freeform 50"/>
            <p:cNvSpPr>
              <a:spLocks noChangeArrowheads="1"/>
            </p:cNvSpPr>
            <p:nvPr/>
          </p:nvSpPr>
          <p:spPr bwMode="auto">
            <a:xfrm>
              <a:off x="3133" y="502"/>
              <a:ext cx="118" cy="316"/>
            </a:xfrm>
            <a:custGeom>
              <a:avLst/>
              <a:gdLst>
                <a:gd name="T0" fmla="*/ 2 w 524"/>
                <a:gd name="T1" fmla="*/ 107 h 1745"/>
                <a:gd name="T2" fmla="*/ 7 w 524"/>
                <a:gd name="T3" fmla="*/ 71 h 1745"/>
                <a:gd name="T4" fmla="*/ 14 w 524"/>
                <a:gd name="T5" fmla="*/ 47 h 1745"/>
                <a:gd name="T6" fmla="*/ 22 w 524"/>
                <a:gd name="T7" fmla="*/ 27 h 1745"/>
                <a:gd name="T8" fmla="*/ 32 w 524"/>
                <a:gd name="T9" fmla="*/ 13 h 1745"/>
                <a:gd name="T10" fmla="*/ 52 w 524"/>
                <a:gd name="T11" fmla="*/ 1 h 1745"/>
                <a:gd name="T12" fmla="*/ 78 w 524"/>
                <a:gd name="T13" fmla="*/ 5 h 1745"/>
                <a:gd name="T14" fmla="*/ 91 w 524"/>
                <a:gd name="T15" fmla="*/ 19 h 1745"/>
                <a:gd name="T16" fmla="*/ 100 w 524"/>
                <a:gd name="T17" fmla="*/ 36 h 1745"/>
                <a:gd name="T18" fmla="*/ 108 w 524"/>
                <a:gd name="T19" fmla="*/ 57 h 1745"/>
                <a:gd name="T20" fmla="*/ 113 w 524"/>
                <a:gd name="T21" fmla="*/ 83 h 1745"/>
                <a:gd name="T22" fmla="*/ 118 w 524"/>
                <a:gd name="T23" fmla="*/ 138 h 1745"/>
                <a:gd name="T24" fmla="*/ 117 w 524"/>
                <a:gd name="T25" fmla="*/ 193 h 1745"/>
                <a:gd name="T26" fmla="*/ 113 w 524"/>
                <a:gd name="T27" fmla="*/ 235 h 1745"/>
                <a:gd name="T28" fmla="*/ 105 w 524"/>
                <a:gd name="T29" fmla="*/ 267 h 1745"/>
                <a:gd name="T30" fmla="*/ 95 w 524"/>
                <a:gd name="T31" fmla="*/ 292 h 1745"/>
                <a:gd name="T32" fmla="*/ 81 w 524"/>
                <a:gd name="T33" fmla="*/ 309 h 1745"/>
                <a:gd name="T34" fmla="*/ 65 w 524"/>
                <a:gd name="T35" fmla="*/ 316 h 1745"/>
                <a:gd name="T36" fmla="*/ 47 w 524"/>
                <a:gd name="T37" fmla="*/ 313 h 1745"/>
                <a:gd name="T38" fmla="*/ 32 w 524"/>
                <a:gd name="T39" fmla="*/ 303 h 1745"/>
                <a:gd name="T40" fmla="*/ 19 w 524"/>
                <a:gd name="T41" fmla="*/ 284 h 1745"/>
                <a:gd name="T42" fmla="*/ 10 w 524"/>
                <a:gd name="T43" fmla="*/ 256 h 1745"/>
                <a:gd name="T44" fmla="*/ 3 w 524"/>
                <a:gd name="T45" fmla="*/ 218 h 1745"/>
                <a:gd name="T46" fmla="*/ 0 w 524"/>
                <a:gd name="T47" fmla="*/ 171 h 1745"/>
                <a:gd name="T48" fmla="*/ 36 w 524"/>
                <a:gd name="T49" fmla="*/ 180 h 1745"/>
                <a:gd name="T50" fmla="*/ 38 w 524"/>
                <a:gd name="T51" fmla="*/ 210 h 1745"/>
                <a:gd name="T52" fmla="*/ 41 w 524"/>
                <a:gd name="T53" fmla="*/ 223 h 1745"/>
                <a:gd name="T54" fmla="*/ 44 w 524"/>
                <a:gd name="T55" fmla="*/ 232 h 1745"/>
                <a:gd name="T56" fmla="*/ 48 w 524"/>
                <a:gd name="T57" fmla="*/ 239 h 1745"/>
                <a:gd name="T58" fmla="*/ 52 w 524"/>
                <a:gd name="T59" fmla="*/ 243 h 1745"/>
                <a:gd name="T60" fmla="*/ 62 w 524"/>
                <a:gd name="T61" fmla="*/ 244 h 1745"/>
                <a:gd name="T62" fmla="*/ 68 w 524"/>
                <a:gd name="T63" fmla="*/ 241 h 1745"/>
                <a:gd name="T64" fmla="*/ 72 w 524"/>
                <a:gd name="T65" fmla="*/ 236 h 1745"/>
                <a:gd name="T66" fmla="*/ 76 w 524"/>
                <a:gd name="T67" fmla="*/ 228 h 1745"/>
                <a:gd name="T68" fmla="*/ 79 w 524"/>
                <a:gd name="T69" fmla="*/ 217 h 1745"/>
                <a:gd name="T70" fmla="*/ 81 w 524"/>
                <a:gd name="T71" fmla="*/ 198 h 1745"/>
                <a:gd name="T72" fmla="*/ 83 w 524"/>
                <a:gd name="T73" fmla="*/ 154 h 1745"/>
                <a:gd name="T74" fmla="*/ 81 w 524"/>
                <a:gd name="T75" fmla="*/ 117 h 1745"/>
                <a:gd name="T76" fmla="*/ 79 w 524"/>
                <a:gd name="T77" fmla="*/ 99 h 1745"/>
                <a:gd name="T78" fmla="*/ 75 w 524"/>
                <a:gd name="T79" fmla="*/ 89 h 1745"/>
                <a:gd name="T80" fmla="*/ 72 w 524"/>
                <a:gd name="T81" fmla="*/ 81 h 1745"/>
                <a:gd name="T82" fmla="*/ 67 w 524"/>
                <a:gd name="T83" fmla="*/ 76 h 1745"/>
                <a:gd name="T84" fmla="*/ 61 w 524"/>
                <a:gd name="T85" fmla="*/ 72 h 1745"/>
                <a:gd name="T86" fmla="*/ 54 w 524"/>
                <a:gd name="T87" fmla="*/ 72 h 1745"/>
                <a:gd name="T88" fmla="*/ 49 w 524"/>
                <a:gd name="T89" fmla="*/ 76 h 1745"/>
                <a:gd name="T90" fmla="*/ 45 w 524"/>
                <a:gd name="T91" fmla="*/ 83 h 1745"/>
                <a:gd name="T92" fmla="*/ 41 w 524"/>
                <a:gd name="T93" fmla="*/ 91 h 1745"/>
                <a:gd name="T94" fmla="*/ 39 w 524"/>
                <a:gd name="T95" fmla="*/ 103 h 1745"/>
                <a:gd name="T96" fmla="*/ 36 w 524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4"/>
                <a:gd name="T148" fmla="*/ 0 h 1745"/>
                <a:gd name="T149" fmla="*/ 524 w 524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4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6" y="323"/>
                  </a:lnTo>
                  <a:lnTo>
                    <a:pt x="53" y="289"/>
                  </a:lnTo>
                  <a:lnTo>
                    <a:pt x="61" y="259"/>
                  </a:lnTo>
                  <a:lnTo>
                    <a:pt x="69" y="229"/>
                  </a:lnTo>
                  <a:lnTo>
                    <a:pt x="78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40" y="70"/>
                  </a:lnTo>
                  <a:lnTo>
                    <a:pt x="152" y="57"/>
                  </a:lnTo>
                  <a:lnTo>
                    <a:pt x="176" y="30"/>
                  </a:lnTo>
                  <a:lnTo>
                    <a:pt x="202" y="13"/>
                  </a:lnTo>
                  <a:lnTo>
                    <a:pt x="230" y="3"/>
                  </a:lnTo>
                  <a:lnTo>
                    <a:pt x="261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7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8" y="148"/>
                  </a:lnTo>
                  <a:lnTo>
                    <a:pt x="437" y="171"/>
                  </a:lnTo>
                  <a:lnTo>
                    <a:pt x="446" y="198"/>
                  </a:lnTo>
                  <a:lnTo>
                    <a:pt x="455" y="225"/>
                  </a:lnTo>
                  <a:lnTo>
                    <a:pt x="463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3" y="579"/>
                  </a:lnTo>
                  <a:lnTo>
                    <a:pt x="519" y="667"/>
                  </a:lnTo>
                  <a:lnTo>
                    <a:pt x="522" y="761"/>
                  </a:lnTo>
                  <a:lnTo>
                    <a:pt x="523" y="858"/>
                  </a:lnTo>
                  <a:lnTo>
                    <a:pt x="523" y="933"/>
                  </a:lnTo>
                  <a:lnTo>
                    <a:pt x="521" y="1000"/>
                  </a:lnTo>
                  <a:lnTo>
                    <a:pt x="519" y="1067"/>
                  </a:lnTo>
                  <a:lnTo>
                    <a:pt x="515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7" y="1512"/>
                  </a:lnTo>
                  <a:lnTo>
                    <a:pt x="446" y="1549"/>
                  </a:lnTo>
                  <a:lnTo>
                    <a:pt x="434" y="1583"/>
                  </a:lnTo>
                  <a:lnTo>
                    <a:pt x="420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60" y="1704"/>
                  </a:lnTo>
                  <a:lnTo>
                    <a:pt x="343" y="1717"/>
                  </a:lnTo>
                  <a:lnTo>
                    <a:pt x="325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7" y="1744"/>
                  </a:lnTo>
                  <a:lnTo>
                    <a:pt x="246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2" y="1707"/>
                  </a:lnTo>
                  <a:lnTo>
                    <a:pt x="156" y="1694"/>
                  </a:lnTo>
                  <a:lnTo>
                    <a:pt x="140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5" y="1535"/>
                  </a:lnTo>
                  <a:lnTo>
                    <a:pt x="64" y="1498"/>
                  </a:lnTo>
                  <a:lnTo>
                    <a:pt x="54" y="1458"/>
                  </a:lnTo>
                  <a:lnTo>
                    <a:pt x="44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6" y="875"/>
                  </a:moveTo>
                  <a:lnTo>
                    <a:pt x="156" y="936"/>
                  </a:lnTo>
                  <a:lnTo>
                    <a:pt x="158" y="993"/>
                  </a:lnTo>
                  <a:lnTo>
                    <a:pt x="160" y="1047"/>
                  </a:lnTo>
                  <a:lnTo>
                    <a:pt x="163" y="1094"/>
                  </a:lnTo>
                  <a:lnTo>
                    <a:pt x="167" y="1138"/>
                  </a:lnTo>
                  <a:lnTo>
                    <a:pt x="169" y="1158"/>
                  </a:lnTo>
                  <a:lnTo>
                    <a:pt x="172" y="1178"/>
                  </a:lnTo>
                  <a:lnTo>
                    <a:pt x="174" y="1195"/>
                  </a:lnTo>
                  <a:lnTo>
                    <a:pt x="177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3" y="1343"/>
                  </a:lnTo>
                  <a:lnTo>
                    <a:pt x="239" y="1347"/>
                  </a:lnTo>
                  <a:lnTo>
                    <a:pt x="250" y="1350"/>
                  </a:lnTo>
                  <a:lnTo>
                    <a:pt x="262" y="1354"/>
                  </a:lnTo>
                  <a:lnTo>
                    <a:pt x="274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4" y="1293"/>
                  </a:lnTo>
                  <a:lnTo>
                    <a:pt x="329" y="1283"/>
                  </a:lnTo>
                  <a:lnTo>
                    <a:pt x="333" y="1269"/>
                  </a:lnTo>
                  <a:lnTo>
                    <a:pt x="337" y="1259"/>
                  </a:lnTo>
                  <a:lnTo>
                    <a:pt x="340" y="1246"/>
                  </a:lnTo>
                  <a:lnTo>
                    <a:pt x="343" y="1232"/>
                  </a:lnTo>
                  <a:lnTo>
                    <a:pt x="346" y="1215"/>
                  </a:lnTo>
                  <a:lnTo>
                    <a:pt x="349" y="1199"/>
                  </a:lnTo>
                  <a:lnTo>
                    <a:pt x="352" y="1182"/>
                  </a:lnTo>
                  <a:lnTo>
                    <a:pt x="354" y="1162"/>
                  </a:lnTo>
                  <a:lnTo>
                    <a:pt x="356" y="1141"/>
                  </a:lnTo>
                  <a:lnTo>
                    <a:pt x="360" y="1094"/>
                  </a:lnTo>
                  <a:lnTo>
                    <a:pt x="363" y="1040"/>
                  </a:lnTo>
                  <a:lnTo>
                    <a:pt x="365" y="983"/>
                  </a:lnTo>
                  <a:lnTo>
                    <a:pt x="367" y="919"/>
                  </a:lnTo>
                  <a:lnTo>
                    <a:pt x="367" y="852"/>
                  </a:lnTo>
                  <a:lnTo>
                    <a:pt x="367" y="795"/>
                  </a:lnTo>
                  <a:lnTo>
                    <a:pt x="365" y="741"/>
                  </a:lnTo>
                  <a:lnTo>
                    <a:pt x="363" y="690"/>
                  </a:lnTo>
                  <a:lnTo>
                    <a:pt x="360" y="646"/>
                  </a:lnTo>
                  <a:lnTo>
                    <a:pt x="356" y="603"/>
                  </a:lnTo>
                  <a:lnTo>
                    <a:pt x="354" y="586"/>
                  </a:lnTo>
                  <a:lnTo>
                    <a:pt x="351" y="566"/>
                  </a:lnTo>
                  <a:lnTo>
                    <a:pt x="349" y="549"/>
                  </a:lnTo>
                  <a:lnTo>
                    <a:pt x="346" y="535"/>
                  </a:lnTo>
                  <a:lnTo>
                    <a:pt x="342" y="518"/>
                  </a:lnTo>
                  <a:lnTo>
                    <a:pt x="339" y="505"/>
                  </a:lnTo>
                  <a:lnTo>
                    <a:pt x="335" y="491"/>
                  </a:lnTo>
                  <a:lnTo>
                    <a:pt x="332" y="481"/>
                  </a:lnTo>
                  <a:lnTo>
                    <a:pt x="328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2" y="397"/>
                  </a:lnTo>
                  <a:lnTo>
                    <a:pt x="260" y="394"/>
                  </a:lnTo>
                  <a:lnTo>
                    <a:pt x="249" y="397"/>
                  </a:lnTo>
                  <a:lnTo>
                    <a:pt x="243" y="397"/>
                  </a:lnTo>
                  <a:lnTo>
                    <a:pt x="238" y="400"/>
                  </a:lnTo>
                  <a:lnTo>
                    <a:pt x="233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7" y="535"/>
                  </a:lnTo>
                  <a:lnTo>
                    <a:pt x="174" y="552"/>
                  </a:lnTo>
                  <a:lnTo>
                    <a:pt x="172" y="569"/>
                  </a:lnTo>
                  <a:lnTo>
                    <a:pt x="169" y="589"/>
                  </a:lnTo>
                  <a:lnTo>
                    <a:pt x="167" y="609"/>
                  </a:lnTo>
                  <a:lnTo>
                    <a:pt x="163" y="653"/>
                  </a:lnTo>
                  <a:lnTo>
                    <a:pt x="160" y="704"/>
                  </a:lnTo>
                  <a:lnTo>
                    <a:pt x="158" y="754"/>
                  </a:lnTo>
                  <a:lnTo>
                    <a:pt x="156" y="815"/>
                  </a:lnTo>
                  <a:lnTo>
                    <a:pt x="156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7" name="Freeform 51"/>
            <p:cNvSpPr>
              <a:spLocks noChangeArrowheads="1"/>
            </p:cNvSpPr>
            <p:nvPr/>
          </p:nvSpPr>
          <p:spPr bwMode="auto">
            <a:xfrm>
              <a:off x="3271" y="508"/>
              <a:ext cx="105" cy="304"/>
            </a:xfrm>
            <a:custGeom>
              <a:avLst/>
              <a:gdLst>
                <a:gd name="T0" fmla="*/ 52 w 466"/>
                <a:gd name="T1" fmla="*/ 0 h 1685"/>
                <a:gd name="T2" fmla="*/ 60 w 466"/>
                <a:gd name="T3" fmla="*/ 1 h 1685"/>
                <a:gd name="T4" fmla="*/ 66 w 466"/>
                <a:gd name="T5" fmla="*/ 3 h 1685"/>
                <a:gd name="T6" fmla="*/ 72 w 466"/>
                <a:gd name="T7" fmla="*/ 6 h 1685"/>
                <a:gd name="T8" fmla="*/ 77 w 466"/>
                <a:gd name="T9" fmla="*/ 11 h 1685"/>
                <a:gd name="T10" fmla="*/ 82 w 466"/>
                <a:gd name="T11" fmla="*/ 17 h 1685"/>
                <a:gd name="T12" fmla="*/ 86 w 466"/>
                <a:gd name="T13" fmla="*/ 24 h 1685"/>
                <a:gd name="T14" fmla="*/ 90 w 466"/>
                <a:gd name="T15" fmla="*/ 33 h 1685"/>
                <a:gd name="T16" fmla="*/ 93 w 466"/>
                <a:gd name="T17" fmla="*/ 43 h 1685"/>
                <a:gd name="T18" fmla="*/ 96 w 466"/>
                <a:gd name="T19" fmla="*/ 54 h 1685"/>
                <a:gd name="T20" fmla="*/ 98 w 466"/>
                <a:gd name="T21" fmla="*/ 66 h 1685"/>
                <a:gd name="T22" fmla="*/ 100 w 466"/>
                <a:gd name="T23" fmla="*/ 78 h 1685"/>
                <a:gd name="T24" fmla="*/ 102 w 466"/>
                <a:gd name="T25" fmla="*/ 92 h 1685"/>
                <a:gd name="T26" fmla="*/ 103 w 466"/>
                <a:gd name="T27" fmla="*/ 106 h 1685"/>
                <a:gd name="T28" fmla="*/ 104 w 466"/>
                <a:gd name="T29" fmla="*/ 120 h 1685"/>
                <a:gd name="T30" fmla="*/ 105 w 466"/>
                <a:gd name="T31" fmla="*/ 151 h 1685"/>
                <a:gd name="T32" fmla="*/ 105 w 466"/>
                <a:gd name="T33" fmla="*/ 174 h 1685"/>
                <a:gd name="T34" fmla="*/ 104 w 466"/>
                <a:gd name="T35" fmla="*/ 194 h 1685"/>
                <a:gd name="T36" fmla="*/ 103 w 466"/>
                <a:gd name="T37" fmla="*/ 211 h 1685"/>
                <a:gd name="T38" fmla="*/ 101 w 466"/>
                <a:gd name="T39" fmla="*/ 227 h 1685"/>
                <a:gd name="T40" fmla="*/ 98 w 466"/>
                <a:gd name="T41" fmla="*/ 239 h 1685"/>
                <a:gd name="T42" fmla="*/ 96 w 466"/>
                <a:gd name="T43" fmla="*/ 251 h 1685"/>
                <a:gd name="T44" fmla="*/ 93 w 466"/>
                <a:gd name="T45" fmla="*/ 262 h 1685"/>
                <a:gd name="T46" fmla="*/ 89 w 466"/>
                <a:gd name="T47" fmla="*/ 272 h 1685"/>
                <a:gd name="T48" fmla="*/ 85 w 466"/>
                <a:gd name="T49" fmla="*/ 280 h 1685"/>
                <a:gd name="T50" fmla="*/ 81 w 466"/>
                <a:gd name="T51" fmla="*/ 287 h 1685"/>
                <a:gd name="T52" fmla="*/ 78 w 466"/>
                <a:gd name="T53" fmla="*/ 292 h 1685"/>
                <a:gd name="T54" fmla="*/ 73 w 466"/>
                <a:gd name="T55" fmla="*/ 295 h 1685"/>
                <a:gd name="T56" fmla="*/ 62 w 466"/>
                <a:gd name="T57" fmla="*/ 301 h 1685"/>
                <a:gd name="T58" fmla="*/ 57 w 466"/>
                <a:gd name="T59" fmla="*/ 303 h 1685"/>
                <a:gd name="T60" fmla="*/ 52 w 466"/>
                <a:gd name="T61" fmla="*/ 304 h 1685"/>
                <a:gd name="T62" fmla="*/ 0 w 466"/>
                <a:gd name="T63" fmla="*/ 0 h 1685"/>
                <a:gd name="T64" fmla="*/ 35 w 466"/>
                <a:gd name="T65" fmla="*/ 235 h 1685"/>
                <a:gd name="T66" fmla="*/ 47 w 466"/>
                <a:gd name="T67" fmla="*/ 235 h 1685"/>
                <a:gd name="T68" fmla="*/ 51 w 466"/>
                <a:gd name="T69" fmla="*/ 233 h 1685"/>
                <a:gd name="T70" fmla="*/ 55 w 466"/>
                <a:gd name="T71" fmla="*/ 232 h 1685"/>
                <a:gd name="T72" fmla="*/ 58 w 466"/>
                <a:gd name="T73" fmla="*/ 229 h 1685"/>
                <a:gd name="T74" fmla="*/ 61 w 466"/>
                <a:gd name="T75" fmla="*/ 226 h 1685"/>
                <a:gd name="T76" fmla="*/ 63 w 466"/>
                <a:gd name="T77" fmla="*/ 222 h 1685"/>
                <a:gd name="T78" fmla="*/ 64 w 466"/>
                <a:gd name="T79" fmla="*/ 216 h 1685"/>
                <a:gd name="T80" fmla="*/ 66 w 466"/>
                <a:gd name="T81" fmla="*/ 209 h 1685"/>
                <a:gd name="T82" fmla="*/ 68 w 466"/>
                <a:gd name="T83" fmla="*/ 201 h 1685"/>
                <a:gd name="T84" fmla="*/ 68 w 466"/>
                <a:gd name="T85" fmla="*/ 190 h 1685"/>
                <a:gd name="T86" fmla="*/ 69 w 466"/>
                <a:gd name="T87" fmla="*/ 177 h 1685"/>
                <a:gd name="T88" fmla="*/ 70 w 466"/>
                <a:gd name="T89" fmla="*/ 161 h 1685"/>
                <a:gd name="T90" fmla="*/ 70 w 466"/>
                <a:gd name="T91" fmla="*/ 141 h 1685"/>
                <a:gd name="T92" fmla="*/ 69 w 466"/>
                <a:gd name="T93" fmla="*/ 120 h 1685"/>
                <a:gd name="T94" fmla="*/ 67 w 466"/>
                <a:gd name="T95" fmla="*/ 104 h 1685"/>
                <a:gd name="T96" fmla="*/ 66 w 466"/>
                <a:gd name="T97" fmla="*/ 97 h 1685"/>
                <a:gd name="T98" fmla="*/ 65 w 466"/>
                <a:gd name="T99" fmla="*/ 91 h 1685"/>
                <a:gd name="T100" fmla="*/ 64 w 466"/>
                <a:gd name="T101" fmla="*/ 86 h 1685"/>
                <a:gd name="T102" fmla="*/ 62 w 466"/>
                <a:gd name="T103" fmla="*/ 82 h 1685"/>
                <a:gd name="T104" fmla="*/ 60 w 466"/>
                <a:gd name="T105" fmla="*/ 78 h 1685"/>
                <a:gd name="T106" fmla="*/ 58 w 466"/>
                <a:gd name="T107" fmla="*/ 75 h 1685"/>
                <a:gd name="T108" fmla="*/ 56 w 466"/>
                <a:gd name="T109" fmla="*/ 73 h 1685"/>
                <a:gd name="T110" fmla="*/ 50 w 466"/>
                <a:gd name="T111" fmla="*/ 70 h 1685"/>
                <a:gd name="T112" fmla="*/ 44 w 466"/>
                <a:gd name="T113" fmla="*/ 69 h 16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6"/>
                <a:gd name="T172" fmla="*/ 0 h 1685"/>
                <a:gd name="T173" fmla="*/ 466 w 466"/>
                <a:gd name="T174" fmla="*/ 1685 h 16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6" h="1685">
                  <a:moveTo>
                    <a:pt x="0" y="0"/>
                  </a:moveTo>
                  <a:lnTo>
                    <a:pt x="232" y="0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80" y="10"/>
                  </a:lnTo>
                  <a:lnTo>
                    <a:pt x="295" y="17"/>
                  </a:lnTo>
                  <a:lnTo>
                    <a:pt x="308" y="24"/>
                  </a:lnTo>
                  <a:lnTo>
                    <a:pt x="320" y="34"/>
                  </a:lnTo>
                  <a:lnTo>
                    <a:pt x="332" y="47"/>
                  </a:lnTo>
                  <a:lnTo>
                    <a:pt x="343" y="61"/>
                  </a:lnTo>
                  <a:lnTo>
                    <a:pt x="353" y="77"/>
                  </a:lnTo>
                  <a:lnTo>
                    <a:pt x="363" y="94"/>
                  </a:lnTo>
                  <a:lnTo>
                    <a:pt x="372" y="115"/>
                  </a:lnTo>
                  <a:lnTo>
                    <a:pt x="381" y="135"/>
                  </a:lnTo>
                  <a:lnTo>
                    <a:pt x="391" y="158"/>
                  </a:lnTo>
                  <a:lnTo>
                    <a:pt x="399" y="185"/>
                  </a:lnTo>
                  <a:lnTo>
                    <a:pt x="406" y="212"/>
                  </a:lnTo>
                  <a:lnTo>
                    <a:pt x="413" y="239"/>
                  </a:lnTo>
                  <a:lnTo>
                    <a:pt x="420" y="269"/>
                  </a:lnTo>
                  <a:lnTo>
                    <a:pt x="426" y="300"/>
                  </a:lnTo>
                  <a:lnTo>
                    <a:pt x="431" y="333"/>
                  </a:lnTo>
                  <a:lnTo>
                    <a:pt x="437" y="364"/>
                  </a:lnTo>
                  <a:lnTo>
                    <a:pt x="442" y="401"/>
                  </a:lnTo>
                  <a:lnTo>
                    <a:pt x="446" y="434"/>
                  </a:lnTo>
                  <a:lnTo>
                    <a:pt x="450" y="472"/>
                  </a:lnTo>
                  <a:lnTo>
                    <a:pt x="453" y="509"/>
                  </a:lnTo>
                  <a:lnTo>
                    <a:pt x="456" y="546"/>
                  </a:lnTo>
                  <a:lnTo>
                    <a:pt x="458" y="586"/>
                  </a:lnTo>
                  <a:lnTo>
                    <a:pt x="460" y="626"/>
                  </a:lnTo>
                  <a:lnTo>
                    <a:pt x="462" y="667"/>
                  </a:lnTo>
                  <a:lnTo>
                    <a:pt x="464" y="751"/>
                  </a:lnTo>
                  <a:lnTo>
                    <a:pt x="465" y="835"/>
                  </a:lnTo>
                  <a:lnTo>
                    <a:pt x="465" y="903"/>
                  </a:lnTo>
                  <a:lnTo>
                    <a:pt x="464" y="963"/>
                  </a:lnTo>
                  <a:lnTo>
                    <a:pt x="462" y="1020"/>
                  </a:lnTo>
                  <a:lnTo>
                    <a:pt x="461" y="1078"/>
                  </a:lnTo>
                  <a:lnTo>
                    <a:pt x="458" y="1128"/>
                  </a:lnTo>
                  <a:lnTo>
                    <a:pt x="455" y="1172"/>
                  </a:lnTo>
                  <a:lnTo>
                    <a:pt x="451" y="1216"/>
                  </a:lnTo>
                  <a:lnTo>
                    <a:pt x="447" y="1256"/>
                  </a:lnTo>
                  <a:lnTo>
                    <a:pt x="442" y="1293"/>
                  </a:lnTo>
                  <a:lnTo>
                    <a:pt x="437" y="1327"/>
                  </a:lnTo>
                  <a:lnTo>
                    <a:pt x="431" y="1361"/>
                  </a:lnTo>
                  <a:lnTo>
                    <a:pt x="425" y="1394"/>
                  </a:lnTo>
                  <a:lnTo>
                    <a:pt x="419" y="1425"/>
                  </a:lnTo>
                  <a:lnTo>
                    <a:pt x="412" y="1452"/>
                  </a:lnTo>
                  <a:lnTo>
                    <a:pt x="404" y="1478"/>
                  </a:lnTo>
                  <a:lnTo>
                    <a:pt x="396" y="1505"/>
                  </a:lnTo>
                  <a:lnTo>
                    <a:pt x="388" y="1529"/>
                  </a:lnTo>
                  <a:lnTo>
                    <a:pt x="378" y="1553"/>
                  </a:lnTo>
                  <a:lnTo>
                    <a:pt x="370" y="1573"/>
                  </a:lnTo>
                  <a:lnTo>
                    <a:pt x="361" y="1590"/>
                  </a:lnTo>
                  <a:lnTo>
                    <a:pt x="353" y="1603"/>
                  </a:lnTo>
                  <a:lnTo>
                    <a:pt x="344" y="1617"/>
                  </a:lnTo>
                  <a:lnTo>
                    <a:pt x="335" y="1627"/>
                  </a:lnTo>
                  <a:lnTo>
                    <a:pt x="326" y="1637"/>
                  </a:lnTo>
                  <a:lnTo>
                    <a:pt x="301" y="1657"/>
                  </a:lnTo>
                  <a:lnTo>
                    <a:pt x="276" y="1670"/>
                  </a:lnTo>
                  <a:lnTo>
                    <a:pt x="265" y="1677"/>
                  </a:lnTo>
                  <a:lnTo>
                    <a:pt x="254" y="1681"/>
                  </a:lnTo>
                  <a:lnTo>
                    <a:pt x="243" y="1684"/>
                  </a:lnTo>
                  <a:lnTo>
                    <a:pt x="232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6" y="381"/>
                  </a:moveTo>
                  <a:lnTo>
                    <a:pt x="156" y="1300"/>
                  </a:lnTo>
                  <a:lnTo>
                    <a:pt x="195" y="1300"/>
                  </a:lnTo>
                  <a:lnTo>
                    <a:pt x="207" y="1300"/>
                  </a:lnTo>
                  <a:lnTo>
                    <a:pt x="217" y="1297"/>
                  </a:lnTo>
                  <a:lnTo>
                    <a:pt x="227" y="1293"/>
                  </a:lnTo>
                  <a:lnTo>
                    <a:pt x="236" y="1290"/>
                  </a:lnTo>
                  <a:lnTo>
                    <a:pt x="244" y="1286"/>
                  </a:lnTo>
                  <a:lnTo>
                    <a:pt x="252" y="1280"/>
                  </a:lnTo>
                  <a:lnTo>
                    <a:pt x="258" y="1270"/>
                  </a:lnTo>
                  <a:lnTo>
                    <a:pt x="264" y="1263"/>
                  </a:lnTo>
                  <a:lnTo>
                    <a:pt x="269" y="1253"/>
                  </a:lnTo>
                  <a:lnTo>
                    <a:pt x="274" y="1243"/>
                  </a:lnTo>
                  <a:lnTo>
                    <a:pt x="278" y="1229"/>
                  </a:lnTo>
                  <a:lnTo>
                    <a:pt x="283" y="1216"/>
                  </a:lnTo>
                  <a:lnTo>
                    <a:pt x="286" y="1199"/>
                  </a:lnTo>
                  <a:lnTo>
                    <a:pt x="291" y="1179"/>
                  </a:lnTo>
                  <a:lnTo>
                    <a:pt x="294" y="1159"/>
                  </a:lnTo>
                  <a:lnTo>
                    <a:pt x="297" y="1138"/>
                  </a:lnTo>
                  <a:lnTo>
                    <a:pt x="300" y="1115"/>
                  </a:lnTo>
                  <a:lnTo>
                    <a:pt x="302" y="1084"/>
                  </a:lnTo>
                  <a:lnTo>
                    <a:pt x="304" y="1054"/>
                  </a:lnTo>
                  <a:lnTo>
                    <a:pt x="306" y="1020"/>
                  </a:lnTo>
                  <a:lnTo>
                    <a:pt x="307" y="980"/>
                  </a:lnTo>
                  <a:lnTo>
                    <a:pt x="308" y="940"/>
                  </a:lnTo>
                  <a:lnTo>
                    <a:pt x="309" y="892"/>
                  </a:lnTo>
                  <a:lnTo>
                    <a:pt x="309" y="845"/>
                  </a:lnTo>
                  <a:lnTo>
                    <a:pt x="309" y="781"/>
                  </a:lnTo>
                  <a:lnTo>
                    <a:pt x="307" y="721"/>
                  </a:lnTo>
                  <a:lnTo>
                    <a:pt x="305" y="667"/>
                  </a:lnTo>
                  <a:lnTo>
                    <a:pt x="302" y="620"/>
                  </a:lnTo>
                  <a:lnTo>
                    <a:pt x="299" y="576"/>
                  </a:lnTo>
                  <a:lnTo>
                    <a:pt x="297" y="556"/>
                  </a:lnTo>
                  <a:lnTo>
                    <a:pt x="294" y="539"/>
                  </a:lnTo>
                  <a:lnTo>
                    <a:pt x="292" y="522"/>
                  </a:lnTo>
                  <a:lnTo>
                    <a:pt x="289" y="505"/>
                  </a:lnTo>
                  <a:lnTo>
                    <a:pt x="285" y="492"/>
                  </a:lnTo>
                  <a:lnTo>
                    <a:pt x="282" y="478"/>
                  </a:lnTo>
                  <a:lnTo>
                    <a:pt x="279" y="465"/>
                  </a:lnTo>
                  <a:lnTo>
                    <a:pt x="275" y="455"/>
                  </a:lnTo>
                  <a:lnTo>
                    <a:pt x="271" y="445"/>
                  </a:lnTo>
                  <a:lnTo>
                    <a:pt x="267" y="434"/>
                  </a:lnTo>
                  <a:lnTo>
                    <a:pt x="263" y="424"/>
                  </a:lnTo>
                  <a:lnTo>
                    <a:pt x="258" y="418"/>
                  </a:lnTo>
                  <a:lnTo>
                    <a:pt x="253" y="411"/>
                  </a:lnTo>
                  <a:lnTo>
                    <a:pt x="248" y="404"/>
                  </a:lnTo>
                  <a:lnTo>
                    <a:pt x="236" y="394"/>
                  </a:lnTo>
                  <a:lnTo>
                    <a:pt x="224" y="387"/>
                  </a:lnTo>
                  <a:lnTo>
                    <a:pt x="210" y="381"/>
                  </a:lnTo>
                  <a:lnTo>
                    <a:pt x="196" y="381"/>
                  </a:lnTo>
                  <a:lnTo>
                    <a:pt x="156" y="38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8" name="Freeform 52"/>
            <p:cNvSpPr>
              <a:spLocks noChangeArrowheads="1"/>
            </p:cNvSpPr>
            <p:nvPr/>
          </p:nvSpPr>
          <p:spPr bwMode="auto">
            <a:xfrm>
              <a:off x="3385" y="508"/>
              <a:ext cx="108" cy="304"/>
            </a:xfrm>
            <a:custGeom>
              <a:avLst/>
              <a:gdLst>
                <a:gd name="T0" fmla="*/ 6 w 480"/>
                <a:gd name="T1" fmla="*/ 0 h 1685"/>
                <a:gd name="T2" fmla="*/ 106 w 480"/>
                <a:gd name="T3" fmla="*/ 0 h 1685"/>
                <a:gd name="T4" fmla="*/ 106 w 480"/>
                <a:gd name="T5" fmla="*/ 61 h 1685"/>
                <a:gd name="T6" fmla="*/ 42 w 480"/>
                <a:gd name="T7" fmla="*/ 239 h 1685"/>
                <a:gd name="T8" fmla="*/ 108 w 480"/>
                <a:gd name="T9" fmla="*/ 239 h 1685"/>
                <a:gd name="T10" fmla="*/ 108 w 480"/>
                <a:gd name="T11" fmla="*/ 304 h 1685"/>
                <a:gd name="T12" fmla="*/ 0 w 480"/>
                <a:gd name="T13" fmla="*/ 304 h 1685"/>
                <a:gd name="T14" fmla="*/ 0 w 480"/>
                <a:gd name="T15" fmla="*/ 241 h 1685"/>
                <a:gd name="T16" fmla="*/ 63 w 480"/>
                <a:gd name="T17" fmla="*/ 65 h 1685"/>
                <a:gd name="T18" fmla="*/ 6 w 480"/>
                <a:gd name="T19" fmla="*/ 65 h 1685"/>
                <a:gd name="T20" fmla="*/ 6 w 480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0"/>
                <a:gd name="T34" fmla="*/ 0 h 1685"/>
                <a:gd name="T35" fmla="*/ 480 w 480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0" h="1685">
                  <a:moveTo>
                    <a:pt x="27" y="0"/>
                  </a:moveTo>
                  <a:lnTo>
                    <a:pt x="469" y="0"/>
                  </a:lnTo>
                  <a:lnTo>
                    <a:pt x="469" y="337"/>
                  </a:lnTo>
                  <a:lnTo>
                    <a:pt x="185" y="1324"/>
                  </a:lnTo>
                  <a:lnTo>
                    <a:pt x="479" y="1324"/>
                  </a:lnTo>
                  <a:lnTo>
                    <a:pt x="479" y="1684"/>
                  </a:lnTo>
                  <a:lnTo>
                    <a:pt x="0" y="1684"/>
                  </a:lnTo>
                  <a:lnTo>
                    <a:pt x="0" y="1337"/>
                  </a:lnTo>
                  <a:lnTo>
                    <a:pt x="281" y="360"/>
                  </a:lnTo>
                  <a:lnTo>
                    <a:pt x="27" y="360"/>
                  </a:lnTo>
                  <a:lnTo>
                    <a:pt x="27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79" name="Freeform 53"/>
            <p:cNvSpPr>
              <a:spLocks noChangeArrowheads="1"/>
            </p:cNvSpPr>
            <p:nvPr/>
          </p:nvSpPr>
          <p:spPr bwMode="auto">
            <a:xfrm>
              <a:off x="3512" y="508"/>
              <a:ext cx="35" cy="304"/>
            </a:xfrm>
            <a:custGeom>
              <a:avLst/>
              <a:gdLst>
                <a:gd name="T0" fmla="*/ 0 w 157"/>
                <a:gd name="T1" fmla="*/ 0 h 1685"/>
                <a:gd name="T2" fmla="*/ 35 w 157"/>
                <a:gd name="T3" fmla="*/ 0 h 1685"/>
                <a:gd name="T4" fmla="*/ 35 w 157"/>
                <a:gd name="T5" fmla="*/ 304 h 1685"/>
                <a:gd name="T6" fmla="*/ 0 w 157"/>
                <a:gd name="T7" fmla="*/ 304 h 1685"/>
                <a:gd name="T8" fmla="*/ 0 w 157"/>
                <a:gd name="T9" fmla="*/ 0 h 1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685"/>
                <a:gd name="T17" fmla="*/ 157 w 157"/>
                <a:gd name="T18" fmla="*/ 1685 h 16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685">
                  <a:moveTo>
                    <a:pt x="0" y="0"/>
                  </a:moveTo>
                  <a:lnTo>
                    <a:pt x="156" y="0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0" name="Freeform 54"/>
            <p:cNvSpPr>
              <a:spLocks noChangeArrowheads="1"/>
            </p:cNvSpPr>
            <p:nvPr/>
          </p:nvSpPr>
          <p:spPr bwMode="auto">
            <a:xfrm>
              <a:off x="3627" y="508"/>
              <a:ext cx="105" cy="304"/>
            </a:xfrm>
            <a:custGeom>
              <a:avLst/>
              <a:gdLst>
                <a:gd name="T0" fmla="*/ 52 w 466"/>
                <a:gd name="T1" fmla="*/ 0 h 1685"/>
                <a:gd name="T2" fmla="*/ 60 w 466"/>
                <a:gd name="T3" fmla="*/ 1 h 1685"/>
                <a:gd name="T4" fmla="*/ 66 w 466"/>
                <a:gd name="T5" fmla="*/ 3 h 1685"/>
                <a:gd name="T6" fmla="*/ 72 w 466"/>
                <a:gd name="T7" fmla="*/ 6 h 1685"/>
                <a:gd name="T8" fmla="*/ 77 w 466"/>
                <a:gd name="T9" fmla="*/ 11 h 1685"/>
                <a:gd name="T10" fmla="*/ 82 w 466"/>
                <a:gd name="T11" fmla="*/ 17 h 1685"/>
                <a:gd name="T12" fmla="*/ 86 w 466"/>
                <a:gd name="T13" fmla="*/ 24 h 1685"/>
                <a:gd name="T14" fmla="*/ 90 w 466"/>
                <a:gd name="T15" fmla="*/ 33 h 1685"/>
                <a:gd name="T16" fmla="*/ 93 w 466"/>
                <a:gd name="T17" fmla="*/ 43 h 1685"/>
                <a:gd name="T18" fmla="*/ 96 w 466"/>
                <a:gd name="T19" fmla="*/ 54 h 1685"/>
                <a:gd name="T20" fmla="*/ 98 w 466"/>
                <a:gd name="T21" fmla="*/ 66 h 1685"/>
                <a:gd name="T22" fmla="*/ 100 w 466"/>
                <a:gd name="T23" fmla="*/ 78 h 1685"/>
                <a:gd name="T24" fmla="*/ 102 w 466"/>
                <a:gd name="T25" fmla="*/ 92 h 1685"/>
                <a:gd name="T26" fmla="*/ 103 w 466"/>
                <a:gd name="T27" fmla="*/ 106 h 1685"/>
                <a:gd name="T28" fmla="*/ 104 w 466"/>
                <a:gd name="T29" fmla="*/ 120 h 1685"/>
                <a:gd name="T30" fmla="*/ 105 w 466"/>
                <a:gd name="T31" fmla="*/ 151 h 1685"/>
                <a:gd name="T32" fmla="*/ 105 w 466"/>
                <a:gd name="T33" fmla="*/ 174 h 1685"/>
                <a:gd name="T34" fmla="*/ 104 w 466"/>
                <a:gd name="T35" fmla="*/ 194 h 1685"/>
                <a:gd name="T36" fmla="*/ 103 w 466"/>
                <a:gd name="T37" fmla="*/ 211 h 1685"/>
                <a:gd name="T38" fmla="*/ 101 w 466"/>
                <a:gd name="T39" fmla="*/ 227 h 1685"/>
                <a:gd name="T40" fmla="*/ 98 w 466"/>
                <a:gd name="T41" fmla="*/ 239 h 1685"/>
                <a:gd name="T42" fmla="*/ 96 w 466"/>
                <a:gd name="T43" fmla="*/ 251 h 1685"/>
                <a:gd name="T44" fmla="*/ 93 w 466"/>
                <a:gd name="T45" fmla="*/ 262 h 1685"/>
                <a:gd name="T46" fmla="*/ 89 w 466"/>
                <a:gd name="T47" fmla="*/ 272 h 1685"/>
                <a:gd name="T48" fmla="*/ 85 w 466"/>
                <a:gd name="T49" fmla="*/ 280 h 1685"/>
                <a:gd name="T50" fmla="*/ 81 w 466"/>
                <a:gd name="T51" fmla="*/ 287 h 1685"/>
                <a:gd name="T52" fmla="*/ 78 w 466"/>
                <a:gd name="T53" fmla="*/ 292 h 1685"/>
                <a:gd name="T54" fmla="*/ 73 w 466"/>
                <a:gd name="T55" fmla="*/ 295 h 1685"/>
                <a:gd name="T56" fmla="*/ 62 w 466"/>
                <a:gd name="T57" fmla="*/ 301 h 1685"/>
                <a:gd name="T58" fmla="*/ 57 w 466"/>
                <a:gd name="T59" fmla="*/ 303 h 1685"/>
                <a:gd name="T60" fmla="*/ 52 w 466"/>
                <a:gd name="T61" fmla="*/ 304 h 1685"/>
                <a:gd name="T62" fmla="*/ 0 w 466"/>
                <a:gd name="T63" fmla="*/ 0 h 1685"/>
                <a:gd name="T64" fmla="*/ 35 w 466"/>
                <a:gd name="T65" fmla="*/ 235 h 1685"/>
                <a:gd name="T66" fmla="*/ 46 w 466"/>
                <a:gd name="T67" fmla="*/ 235 h 1685"/>
                <a:gd name="T68" fmla="*/ 51 w 466"/>
                <a:gd name="T69" fmla="*/ 233 h 1685"/>
                <a:gd name="T70" fmla="*/ 55 w 466"/>
                <a:gd name="T71" fmla="*/ 232 h 1685"/>
                <a:gd name="T72" fmla="*/ 58 w 466"/>
                <a:gd name="T73" fmla="*/ 229 h 1685"/>
                <a:gd name="T74" fmla="*/ 61 w 466"/>
                <a:gd name="T75" fmla="*/ 226 h 1685"/>
                <a:gd name="T76" fmla="*/ 63 w 466"/>
                <a:gd name="T77" fmla="*/ 222 h 1685"/>
                <a:gd name="T78" fmla="*/ 64 w 466"/>
                <a:gd name="T79" fmla="*/ 216 h 1685"/>
                <a:gd name="T80" fmla="*/ 66 w 466"/>
                <a:gd name="T81" fmla="*/ 209 h 1685"/>
                <a:gd name="T82" fmla="*/ 67 w 466"/>
                <a:gd name="T83" fmla="*/ 201 h 1685"/>
                <a:gd name="T84" fmla="*/ 68 w 466"/>
                <a:gd name="T85" fmla="*/ 190 h 1685"/>
                <a:gd name="T86" fmla="*/ 69 w 466"/>
                <a:gd name="T87" fmla="*/ 177 h 1685"/>
                <a:gd name="T88" fmla="*/ 69 w 466"/>
                <a:gd name="T89" fmla="*/ 161 h 1685"/>
                <a:gd name="T90" fmla="*/ 69 w 466"/>
                <a:gd name="T91" fmla="*/ 141 h 1685"/>
                <a:gd name="T92" fmla="*/ 68 w 466"/>
                <a:gd name="T93" fmla="*/ 120 h 1685"/>
                <a:gd name="T94" fmla="*/ 67 w 466"/>
                <a:gd name="T95" fmla="*/ 104 h 1685"/>
                <a:gd name="T96" fmla="*/ 66 w 466"/>
                <a:gd name="T97" fmla="*/ 97 h 1685"/>
                <a:gd name="T98" fmla="*/ 65 w 466"/>
                <a:gd name="T99" fmla="*/ 91 h 1685"/>
                <a:gd name="T100" fmla="*/ 64 w 466"/>
                <a:gd name="T101" fmla="*/ 86 h 1685"/>
                <a:gd name="T102" fmla="*/ 62 w 466"/>
                <a:gd name="T103" fmla="*/ 82 h 1685"/>
                <a:gd name="T104" fmla="*/ 60 w 466"/>
                <a:gd name="T105" fmla="*/ 78 h 1685"/>
                <a:gd name="T106" fmla="*/ 58 w 466"/>
                <a:gd name="T107" fmla="*/ 75 h 1685"/>
                <a:gd name="T108" fmla="*/ 56 w 466"/>
                <a:gd name="T109" fmla="*/ 73 h 1685"/>
                <a:gd name="T110" fmla="*/ 50 w 466"/>
                <a:gd name="T111" fmla="*/ 70 h 1685"/>
                <a:gd name="T112" fmla="*/ 44 w 466"/>
                <a:gd name="T113" fmla="*/ 69 h 16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6"/>
                <a:gd name="T172" fmla="*/ 0 h 1685"/>
                <a:gd name="T173" fmla="*/ 466 w 466"/>
                <a:gd name="T174" fmla="*/ 1685 h 16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6" h="1685">
                  <a:moveTo>
                    <a:pt x="0" y="0"/>
                  </a:moveTo>
                  <a:lnTo>
                    <a:pt x="231" y="0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80" y="10"/>
                  </a:lnTo>
                  <a:lnTo>
                    <a:pt x="294" y="17"/>
                  </a:lnTo>
                  <a:lnTo>
                    <a:pt x="307" y="24"/>
                  </a:lnTo>
                  <a:lnTo>
                    <a:pt x="319" y="34"/>
                  </a:lnTo>
                  <a:lnTo>
                    <a:pt x="332" y="47"/>
                  </a:lnTo>
                  <a:lnTo>
                    <a:pt x="343" y="61"/>
                  </a:lnTo>
                  <a:lnTo>
                    <a:pt x="353" y="77"/>
                  </a:lnTo>
                  <a:lnTo>
                    <a:pt x="363" y="94"/>
                  </a:lnTo>
                  <a:lnTo>
                    <a:pt x="372" y="115"/>
                  </a:lnTo>
                  <a:lnTo>
                    <a:pt x="381" y="135"/>
                  </a:lnTo>
                  <a:lnTo>
                    <a:pt x="390" y="158"/>
                  </a:lnTo>
                  <a:lnTo>
                    <a:pt x="398" y="185"/>
                  </a:lnTo>
                  <a:lnTo>
                    <a:pt x="405" y="212"/>
                  </a:lnTo>
                  <a:lnTo>
                    <a:pt x="412" y="239"/>
                  </a:lnTo>
                  <a:lnTo>
                    <a:pt x="419" y="269"/>
                  </a:lnTo>
                  <a:lnTo>
                    <a:pt x="426" y="300"/>
                  </a:lnTo>
                  <a:lnTo>
                    <a:pt x="431" y="333"/>
                  </a:lnTo>
                  <a:lnTo>
                    <a:pt x="437" y="364"/>
                  </a:lnTo>
                  <a:lnTo>
                    <a:pt x="442" y="401"/>
                  </a:lnTo>
                  <a:lnTo>
                    <a:pt x="446" y="434"/>
                  </a:lnTo>
                  <a:lnTo>
                    <a:pt x="450" y="472"/>
                  </a:lnTo>
                  <a:lnTo>
                    <a:pt x="453" y="509"/>
                  </a:lnTo>
                  <a:lnTo>
                    <a:pt x="456" y="546"/>
                  </a:lnTo>
                  <a:lnTo>
                    <a:pt x="458" y="586"/>
                  </a:lnTo>
                  <a:lnTo>
                    <a:pt x="460" y="626"/>
                  </a:lnTo>
                  <a:lnTo>
                    <a:pt x="462" y="667"/>
                  </a:lnTo>
                  <a:lnTo>
                    <a:pt x="464" y="751"/>
                  </a:lnTo>
                  <a:lnTo>
                    <a:pt x="465" y="835"/>
                  </a:lnTo>
                  <a:lnTo>
                    <a:pt x="465" y="903"/>
                  </a:lnTo>
                  <a:lnTo>
                    <a:pt x="464" y="963"/>
                  </a:lnTo>
                  <a:lnTo>
                    <a:pt x="462" y="1020"/>
                  </a:lnTo>
                  <a:lnTo>
                    <a:pt x="461" y="1078"/>
                  </a:lnTo>
                  <a:lnTo>
                    <a:pt x="458" y="1128"/>
                  </a:lnTo>
                  <a:lnTo>
                    <a:pt x="455" y="1172"/>
                  </a:lnTo>
                  <a:lnTo>
                    <a:pt x="451" y="1216"/>
                  </a:lnTo>
                  <a:lnTo>
                    <a:pt x="447" y="1256"/>
                  </a:lnTo>
                  <a:lnTo>
                    <a:pt x="442" y="1293"/>
                  </a:lnTo>
                  <a:lnTo>
                    <a:pt x="437" y="1327"/>
                  </a:lnTo>
                  <a:lnTo>
                    <a:pt x="431" y="1361"/>
                  </a:lnTo>
                  <a:lnTo>
                    <a:pt x="425" y="1394"/>
                  </a:lnTo>
                  <a:lnTo>
                    <a:pt x="418" y="1425"/>
                  </a:lnTo>
                  <a:lnTo>
                    <a:pt x="411" y="1452"/>
                  </a:lnTo>
                  <a:lnTo>
                    <a:pt x="403" y="1478"/>
                  </a:lnTo>
                  <a:lnTo>
                    <a:pt x="395" y="1505"/>
                  </a:lnTo>
                  <a:lnTo>
                    <a:pt x="387" y="1529"/>
                  </a:lnTo>
                  <a:lnTo>
                    <a:pt x="378" y="1553"/>
                  </a:lnTo>
                  <a:lnTo>
                    <a:pt x="370" y="1573"/>
                  </a:lnTo>
                  <a:lnTo>
                    <a:pt x="361" y="1590"/>
                  </a:lnTo>
                  <a:lnTo>
                    <a:pt x="353" y="1603"/>
                  </a:lnTo>
                  <a:lnTo>
                    <a:pt x="344" y="1617"/>
                  </a:lnTo>
                  <a:lnTo>
                    <a:pt x="335" y="1627"/>
                  </a:lnTo>
                  <a:lnTo>
                    <a:pt x="325" y="1637"/>
                  </a:lnTo>
                  <a:lnTo>
                    <a:pt x="300" y="1657"/>
                  </a:lnTo>
                  <a:lnTo>
                    <a:pt x="276" y="1670"/>
                  </a:lnTo>
                  <a:lnTo>
                    <a:pt x="265" y="1677"/>
                  </a:lnTo>
                  <a:lnTo>
                    <a:pt x="254" y="1681"/>
                  </a:lnTo>
                  <a:lnTo>
                    <a:pt x="243" y="1684"/>
                  </a:lnTo>
                  <a:lnTo>
                    <a:pt x="231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6" y="381"/>
                  </a:moveTo>
                  <a:lnTo>
                    <a:pt x="156" y="1300"/>
                  </a:lnTo>
                  <a:lnTo>
                    <a:pt x="194" y="1300"/>
                  </a:lnTo>
                  <a:lnTo>
                    <a:pt x="206" y="1300"/>
                  </a:lnTo>
                  <a:lnTo>
                    <a:pt x="216" y="1297"/>
                  </a:lnTo>
                  <a:lnTo>
                    <a:pt x="226" y="1293"/>
                  </a:lnTo>
                  <a:lnTo>
                    <a:pt x="236" y="1290"/>
                  </a:lnTo>
                  <a:lnTo>
                    <a:pt x="244" y="1286"/>
                  </a:lnTo>
                  <a:lnTo>
                    <a:pt x="252" y="1280"/>
                  </a:lnTo>
                  <a:lnTo>
                    <a:pt x="258" y="1270"/>
                  </a:lnTo>
                  <a:lnTo>
                    <a:pt x="264" y="1263"/>
                  </a:lnTo>
                  <a:lnTo>
                    <a:pt x="269" y="1253"/>
                  </a:lnTo>
                  <a:lnTo>
                    <a:pt x="274" y="1243"/>
                  </a:lnTo>
                  <a:lnTo>
                    <a:pt x="278" y="1229"/>
                  </a:lnTo>
                  <a:lnTo>
                    <a:pt x="283" y="1216"/>
                  </a:lnTo>
                  <a:lnTo>
                    <a:pt x="286" y="1199"/>
                  </a:lnTo>
                  <a:lnTo>
                    <a:pt x="290" y="1179"/>
                  </a:lnTo>
                  <a:lnTo>
                    <a:pt x="293" y="1159"/>
                  </a:lnTo>
                  <a:lnTo>
                    <a:pt x="296" y="1138"/>
                  </a:lnTo>
                  <a:lnTo>
                    <a:pt x="299" y="1115"/>
                  </a:lnTo>
                  <a:lnTo>
                    <a:pt x="301" y="1084"/>
                  </a:lnTo>
                  <a:lnTo>
                    <a:pt x="303" y="1054"/>
                  </a:lnTo>
                  <a:lnTo>
                    <a:pt x="305" y="1020"/>
                  </a:lnTo>
                  <a:lnTo>
                    <a:pt x="306" y="980"/>
                  </a:lnTo>
                  <a:lnTo>
                    <a:pt x="307" y="940"/>
                  </a:lnTo>
                  <a:lnTo>
                    <a:pt x="308" y="892"/>
                  </a:lnTo>
                  <a:lnTo>
                    <a:pt x="308" y="845"/>
                  </a:lnTo>
                  <a:lnTo>
                    <a:pt x="308" y="781"/>
                  </a:lnTo>
                  <a:lnTo>
                    <a:pt x="306" y="721"/>
                  </a:lnTo>
                  <a:lnTo>
                    <a:pt x="304" y="667"/>
                  </a:lnTo>
                  <a:lnTo>
                    <a:pt x="301" y="620"/>
                  </a:lnTo>
                  <a:lnTo>
                    <a:pt x="298" y="576"/>
                  </a:lnTo>
                  <a:lnTo>
                    <a:pt x="296" y="556"/>
                  </a:lnTo>
                  <a:lnTo>
                    <a:pt x="293" y="539"/>
                  </a:lnTo>
                  <a:lnTo>
                    <a:pt x="291" y="522"/>
                  </a:lnTo>
                  <a:lnTo>
                    <a:pt x="288" y="505"/>
                  </a:lnTo>
                  <a:lnTo>
                    <a:pt x="285" y="492"/>
                  </a:lnTo>
                  <a:lnTo>
                    <a:pt x="282" y="478"/>
                  </a:lnTo>
                  <a:lnTo>
                    <a:pt x="279" y="465"/>
                  </a:lnTo>
                  <a:lnTo>
                    <a:pt x="275" y="455"/>
                  </a:lnTo>
                  <a:lnTo>
                    <a:pt x="271" y="445"/>
                  </a:lnTo>
                  <a:lnTo>
                    <a:pt x="267" y="434"/>
                  </a:lnTo>
                  <a:lnTo>
                    <a:pt x="263" y="424"/>
                  </a:lnTo>
                  <a:lnTo>
                    <a:pt x="258" y="418"/>
                  </a:lnTo>
                  <a:lnTo>
                    <a:pt x="253" y="411"/>
                  </a:lnTo>
                  <a:lnTo>
                    <a:pt x="248" y="404"/>
                  </a:lnTo>
                  <a:lnTo>
                    <a:pt x="236" y="394"/>
                  </a:lnTo>
                  <a:lnTo>
                    <a:pt x="223" y="387"/>
                  </a:lnTo>
                  <a:lnTo>
                    <a:pt x="209" y="381"/>
                  </a:lnTo>
                  <a:lnTo>
                    <a:pt x="195" y="381"/>
                  </a:lnTo>
                  <a:lnTo>
                    <a:pt x="156" y="38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1" name="Freeform 55"/>
            <p:cNvSpPr>
              <a:spLocks noChangeArrowheads="1"/>
            </p:cNvSpPr>
            <p:nvPr/>
          </p:nvSpPr>
          <p:spPr bwMode="auto">
            <a:xfrm>
              <a:off x="3746" y="502"/>
              <a:ext cx="118" cy="316"/>
            </a:xfrm>
            <a:custGeom>
              <a:avLst/>
              <a:gdLst>
                <a:gd name="T0" fmla="*/ 2 w 523"/>
                <a:gd name="T1" fmla="*/ 107 h 1745"/>
                <a:gd name="T2" fmla="*/ 7 w 523"/>
                <a:gd name="T3" fmla="*/ 71 h 1745"/>
                <a:gd name="T4" fmla="*/ 14 w 523"/>
                <a:gd name="T5" fmla="*/ 47 h 1745"/>
                <a:gd name="T6" fmla="*/ 22 w 523"/>
                <a:gd name="T7" fmla="*/ 27 h 1745"/>
                <a:gd name="T8" fmla="*/ 31 w 523"/>
                <a:gd name="T9" fmla="*/ 13 h 1745"/>
                <a:gd name="T10" fmla="*/ 52 w 523"/>
                <a:gd name="T11" fmla="*/ 1 h 1745"/>
                <a:gd name="T12" fmla="*/ 78 w 523"/>
                <a:gd name="T13" fmla="*/ 5 h 1745"/>
                <a:gd name="T14" fmla="*/ 92 w 523"/>
                <a:gd name="T15" fmla="*/ 19 h 1745"/>
                <a:gd name="T16" fmla="*/ 100 w 523"/>
                <a:gd name="T17" fmla="*/ 36 h 1745"/>
                <a:gd name="T18" fmla="*/ 108 w 523"/>
                <a:gd name="T19" fmla="*/ 57 h 1745"/>
                <a:gd name="T20" fmla="*/ 113 w 523"/>
                <a:gd name="T21" fmla="*/ 83 h 1745"/>
                <a:gd name="T22" fmla="*/ 118 w 523"/>
                <a:gd name="T23" fmla="*/ 138 h 1745"/>
                <a:gd name="T24" fmla="*/ 117 w 523"/>
                <a:gd name="T25" fmla="*/ 193 h 1745"/>
                <a:gd name="T26" fmla="*/ 113 w 523"/>
                <a:gd name="T27" fmla="*/ 235 h 1745"/>
                <a:gd name="T28" fmla="*/ 105 w 523"/>
                <a:gd name="T29" fmla="*/ 267 h 1745"/>
                <a:gd name="T30" fmla="*/ 95 w 523"/>
                <a:gd name="T31" fmla="*/ 292 h 1745"/>
                <a:gd name="T32" fmla="*/ 81 w 523"/>
                <a:gd name="T33" fmla="*/ 309 h 1745"/>
                <a:gd name="T34" fmla="*/ 65 w 523"/>
                <a:gd name="T35" fmla="*/ 316 h 1745"/>
                <a:gd name="T36" fmla="*/ 47 w 523"/>
                <a:gd name="T37" fmla="*/ 313 h 1745"/>
                <a:gd name="T38" fmla="*/ 31 w 523"/>
                <a:gd name="T39" fmla="*/ 303 h 1745"/>
                <a:gd name="T40" fmla="*/ 19 w 523"/>
                <a:gd name="T41" fmla="*/ 284 h 1745"/>
                <a:gd name="T42" fmla="*/ 10 w 523"/>
                <a:gd name="T43" fmla="*/ 256 h 1745"/>
                <a:gd name="T44" fmla="*/ 3 w 523"/>
                <a:gd name="T45" fmla="*/ 218 h 1745"/>
                <a:gd name="T46" fmla="*/ 0 w 523"/>
                <a:gd name="T47" fmla="*/ 171 h 1745"/>
                <a:gd name="T48" fmla="*/ 35 w 523"/>
                <a:gd name="T49" fmla="*/ 180 h 1745"/>
                <a:gd name="T50" fmla="*/ 38 w 523"/>
                <a:gd name="T51" fmla="*/ 210 h 1745"/>
                <a:gd name="T52" fmla="*/ 41 w 523"/>
                <a:gd name="T53" fmla="*/ 223 h 1745"/>
                <a:gd name="T54" fmla="*/ 44 w 523"/>
                <a:gd name="T55" fmla="*/ 232 h 1745"/>
                <a:gd name="T56" fmla="*/ 48 w 523"/>
                <a:gd name="T57" fmla="*/ 239 h 1745"/>
                <a:gd name="T58" fmla="*/ 52 w 523"/>
                <a:gd name="T59" fmla="*/ 243 h 1745"/>
                <a:gd name="T60" fmla="*/ 62 w 523"/>
                <a:gd name="T61" fmla="*/ 244 h 1745"/>
                <a:gd name="T62" fmla="*/ 68 w 523"/>
                <a:gd name="T63" fmla="*/ 241 h 1745"/>
                <a:gd name="T64" fmla="*/ 72 w 523"/>
                <a:gd name="T65" fmla="*/ 236 h 1745"/>
                <a:gd name="T66" fmla="*/ 76 w 523"/>
                <a:gd name="T67" fmla="*/ 228 h 1745"/>
                <a:gd name="T68" fmla="*/ 79 w 523"/>
                <a:gd name="T69" fmla="*/ 217 h 1745"/>
                <a:gd name="T70" fmla="*/ 81 w 523"/>
                <a:gd name="T71" fmla="*/ 198 h 1745"/>
                <a:gd name="T72" fmla="*/ 83 w 523"/>
                <a:gd name="T73" fmla="*/ 154 h 1745"/>
                <a:gd name="T74" fmla="*/ 81 w 523"/>
                <a:gd name="T75" fmla="*/ 117 h 1745"/>
                <a:gd name="T76" fmla="*/ 79 w 523"/>
                <a:gd name="T77" fmla="*/ 99 h 1745"/>
                <a:gd name="T78" fmla="*/ 75 w 523"/>
                <a:gd name="T79" fmla="*/ 89 h 1745"/>
                <a:gd name="T80" fmla="*/ 72 w 523"/>
                <a:gd name="T81" fmla="*/ 81 h 1745"/>
                <a:gd name="T82" fmla="*/ 67 w 523"/>
                <a:gd name="T83" fmla="*/ 76 h 1745"/>
                <a:gd name="T84" fmla="*/ 61 w 523"/>
                <a:gd name="T85" fmla="*/ 72 h 1745"/>
                <a:gd name="T86" fmla="*/ 53 w 523"/>
                <a:gd name="T87" fmla="*/ 72 h 1745"/>
                <a:gd name="T88" fmla="*/ 49 w 523"/>
                <a:gd name="T89" fmla="*/ 76 h 1745"/>
                <a:gd name="T90" fmla="*/ 45 w 523"/>
                <a:gd name="T91" fmla="*/ 83 h 1745"/>
                <a:gd name="T92" fmla="*/ 42 w 523"/>
                <a:gd name="T93" fmla="*/ 91 h 1745"/>
                <a:gd name="T94" fmla="*/ 39 w 523"/>
                <a:gd name="T95" fmla="*/ 103 h 1745"/>
                <a:gd name="T96" fmla="*/ 36 w 523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3"/>
                <a:gd name="T148" fmla="*/ 0 h 1745"/>
                <a:gd name="T149" fmla="*/ 523 w 523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3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5" y="323"/>
                  </a:lnTo>
                  <a:lnTo>
                    <a:pt x="52" y="289"/>
                  </a:lnTo>
                  <a:lnTo>
                    <a:pt x="60" y="259"/>
                  </a:lnTo>
                  <a:lnTo>
                    <a:pt x="68" y="229"/>
                  </a:lnTo>
                  <a:lnTo>
                    <a:pt x="77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39" y="70"/>
                  </a:lnTo>
                  <a:lnTo>
                    <a:pt x="151" y="57"/>
                  </a:lnTo>
                  <a:lnTo>
                    <a:pt x="175" y="30"/>
                  </a:lnTo>
                  <a:lnTo>
                    <a:pt x="202" y="13"/>
                  </a:lnTo>
                  <a:lnTo>
                    <a:pt x="230" y="3"/>
                  </a:lnTo>
                  <a:lnTo>
                    <a:pt x="260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6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7" y="148"/>
                  </a:lnTo>
                  <a:lnTo>
                    <a:pt x="436" y="171"/>
                  </a:lnTo>
                  <a:lnTo>
                    <a:pt x="445" y="198"/>
                  </a:lnTo>
                  <a:lnTo>
                    <a:pt x="454" y="225"/>
                  </a:lnTo>
                  <a:lnTo>
                    <a:pt x="462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3" y="579"/>
                  </a:lnTo>
                  <a:lnTo>
                    <a:pt x="518" y="667"/>
                  </a:lnTo>
                  <a:lnTo>
                    <a:pt x="521" y="761"/>
                  </a:lnTo>
                  <a:lnTo>
                    <a:pt x="522" y="858"/>
                  </a:lnTo>
                  <a:lnTo>
                    <a:pt x="522" y="933"/>
                  </a:lnTo>
                  <a:lnTo>
                    <a:pt x="520" y="1000"/>
                  </a:lnTo>
                  <a:lnTo>
                    <a:pt x="518" y="1067"/>
                  </a:lnTo>
                  <a:lnTo>
                    <a:pt x="515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6" y="1512"/>
                  </a:lnTo>
                  <a:lnTo>
                    <a:pt x="445" y="1549"/>
                  </a:lnTo>
                  <a:lnTo>
                    <a:pt x="433" y="1583"/>
                  </a:lnTo>
                  <a:lnTo>
                    <a:pt x="420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59" y="1704"/>
                  </a:lnTo>
                  <a:lnTo>
                    <a:pt x="342" y="1717"/>
                  </a:lnTo>
                  <a:lnTo>
                    <a:pt x="325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6" y="1744"/>
                  </a:lnTo>
                  <a:lnTo>
                    <a:pt x="245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1" y="1707"/>
                  </a:lnTo>
                  <a:lnTo>
                    <a:pt x="155" y="1694"/>
                  </a:lnTo>
                  <a:lnTo>
                    <a:pt x="139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4" y="1535"/>
                  </a:lnTo>
                  <a:lnTo>
                    <a:pt x="63" y="1498"/>
                  </a:lnTo>
                  <a:lnTo>
                    <a:pt x="53" y="1458"/>
                  </a:lnTo>
                  <a:lnTo>
                    <a:pt x="43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5" y="875"/>
                  </a:moveTo>
                  <a:lnTo>
                    <a:pt x="155" y="936"/>
                  </a:lnTo>
                  <a:lnTo>
                    <a:pt x="157" y="993"/>
                  </a:lnTo>
                  <a:lnTo>
                    <a:pt x="159" y="1047"/>
                  </a:lnTo>
                  <a:lnTo>
                    <a:pt x="162" y="1094"/>
                  </a:lnTo>
                  <a:lnTo>
                    <a:pt x="166" y="1138"/>
                  </a:lnTo>
                  <a:lnTo>
                    <a:pt x="168" y="1158"/>
                  </a:lnTo>
                  <a:lnTo>
                    <a:pt x="171" y="1178"/>
                  </a:lnTo>
                  <a:lnTo>
                    <a:pt x="173" y="1195"/>
                  </a:lnTo>
                  <a:lnTo>
                    <a:pt x="176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2" y="1343"/>
                  </a:lnTo>
                  <a:lnTo>
                    <a:pt x="238" y="1347"/>
                  </a:lnTo>
                  <a:lnTo>
                    <a:pt x="249" y="1350"/>
                  </a:lnTo>
                  <a:lnTo>
                    <a:pt x="261" y="1354"/>
                  </a:lnTo>
                  <a:lnTo>
                    <a:pt x="273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4" y="1293"/>
                  </a:lnTo>
                  <a:lnTo>
                    <a:pt x="328" y="1283"/>
                  </a:lnTo>
                  <a:lnTo>
                    <a:pt x="332" y="1269"/>
                  </a:lnTo>
                  <a:lnTo>
                    <a:pt x="336" y="1259"/>
                  </a:lnTo>
                  <a:lnTo>
                    <a:pt x="339" y="1246"/>
                  </a:lnTo>
                  <a:lnTo>
                    <a:pt x="342" y="1232"/>
                  </a:lnTo>
                  <a:lnTo>
                    <a:pt x="345" y="1215"/>
                  </a:lnTo>
                  <a:lnTo>
                    <a:pt x="348" y="1199"/>
                  </a:lnTo>
                  <a:lnTo>
                    <a:pt x="351" y="1182"/>
                  </a:lnTo>
                  <a:lnTo>
                    <a:pt x="353" y="1162"/>
                  </a:lnTo>
                  <a:lnTo>
                    <a:pt x="355" y="1141"/>
                  </a:lnTo>
                  <a:lnTo>
                    <a:pt x="359" y="1094"/>
                  </a:lnTo>
                  <a:lnTo>
                    <a:pt x="362" y="1040"/>
                  </a:lnTo>
                  <a:lnTo>
                    <a:pt x="364" y="983"/>
                  </a:lnTo>
                  <a:lnTo>
                    <a:pt x="366" y="919"/>
                  </a:lnTo>
                  <a:lnTo>
                    <a:pt x="366" y="852"/>
                  </a:lnTo>
                  <a:lnTo>
                    <a:pt x="366" y="795"/>
                  </a:lnTo>
                  <a:lnTo>
                    <a:pt x="364" y="741"/>
                  </a:lnTo>
                  <a:lnTo>
                    <a:pt x="362" y="690"/>
                  </a:lnTo>
                  <a:lnTo>
                    <a:pt x="359" y="646"/>
                  </a:lnTo>
                  <a:lnTo>
                    <a:pt x="355" y="603"/>
                  </a:lnTo>
                  <a:lnTo>
                    <a:pt x="353" y="586"/>
                  </a:lnTo>
                  <a:lnTo>
                    <a:pt x="350" y="566"/>
                  </a:lnTo>
                  <a:lnTo>
                    <a:pt x="348" y="549"/>
                  </a:lnTo>
                  <a:lnTo>
                    <a:pt x="345" y="535"/>
                  </a:lnTo>
                  <a:lnTo>
                    <a:pt x="341" y="518"/>
                  </a:lnTo>
                  <a:lnTo>
                    <a:pt x="338" y="505"/>
                  </a:lnTo>
                  <a:lnTo>
                    <a:pt x="334" y="491"/>
                  </a:lnTo>
                  <a:lnTo>
                    <a:pt x="331" y="481"/>
                  </a:lnTo>
                  <a:lnTo>
                    <a:pt x="327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1" y="397"/>
                  </a:lnTo>
                  <a:lnTo>
                    <a:pt x="259" y="394"/>
                  </a:lnTo>
                  <a:lnTo>
                    <a:pt x="248" y="397"/>
                  </a:lnTo>
                  <a:lnTo>
                    <a:pt x="242" y="397"/>
                  </a:lnTo>
                  <a:lnTo>
                    <a:pt x="237" y="400"/>
                  </a:lnTo>
                  <a:lnTo>
                    <a:pt x="232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6" y="535"/>
                  </a:lnTo>
                  <a:lnTo>
                    <a:pt x="173" y="552"/>
                  </a:lnTo>
                  <a:lnTo>
                    <a:pt x="171" y="569"/>
                  </a:lnTo>
                  <a:lnTo>
                    <a:pt x="168" y="589"/>
                  </a:lnTo>
                  <a:lnTo>
                    <a:pt x="166" y="609"/>
                  </a:lnTo>
                  <a:lnTo>
                    <a:pt x="162" y="653"/>
                  </a:lnTo>
                  <a:lnTo>
                    <a:pt x="159" y="704"/>
                  </a:lnTo>
                  <a:lnTo>
                    <a:pt x="157" y="754"/>
                  </a:lnTo>
                  <a:lnTo>
                    <a:pt x="155" y="815"/>
                  </a:lnTo>
                  <a:lnTo>
                    <a:pt x="155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2" name="Freeform 56"/>
            <p:cNvSpPr>
              <a:spLocks noChangeArrowheads="1"/>
            </p:cNvSpPr>
            <p:nvPr/>
          </p:nvSpPr>
          <p:spPr bwMode="auto">
            <a:xfrm>
              <a:off x="3937" y="508"/>
              <a:ext cx="112" cy="304"/>
            </a:xfrm>
            <a:custGeom>
              <a:avLst/>
              <a:gdLst>
                <a:gd name="T0" fmla="*/ 58 w 498"/>
                <a:gd name="T1" fmla="*/ 0 h 1685"/>
                <a:gd name="T2" fmla="*/ 76 w 498"/>
                <a:gd name="T3" fmla="*/ 3 h 1685"/>
                <a:gd name="T4" fmla="*/ 83 w 498"/>
                <a:gd name="T5" fmla="*/ 7 h 1685"/>
                <a:gd name="T6" fmla="*/ 89 w 498"/>
                <a:gd name="T7" fmla="*/ 15 h 1685"/>
                <a:gd name="T8" fmla="*/ 94 w 498"/>
                <a:gd name="T9" fmla="*/ 26 h 1685"/>
                <a:gd name="T10" fmla="*/ 99 w 498"/>
                <a:gd name="T11" fmla="*/ 40 h 1685"/>
                <a:gd name="T12" fmla="*/ 101 w 498"/>
                <a:gd name="T13" fmla="*/ 58 h 1685"/>
                <a:gd name="T14" fmla="*/ 102 w 498"/>
                <a:gd name="T15" fmla="*/ 77 h 1685"/>
                <a:gd name="T16" fmla="*/ 102 w 498"/>
                <a:gd name="T17" fmla="*/ 97 h 1685"/>
                <a:gd name="T18" fmla="*/ 101 w 498"/>
                <a:gd name="T19" fmla="*/ 114 h 1685"/>
                <a:gd name="T20" fmla="*/ 98 w 498"/>
                <a:gd name="T21" fmla="*/ 128 h 1685"/>
                <a:gd name="T22" fmla="*/ 95 w 498"/>
                <a:gd name="T23" fmla="*/ 141 h 1685"/>
                <a:gd name="T24" fmla="*/ 91 w 498"/>
                <a:gd name="T25" fmla="*/ 152 h 1685"/>
                <a:gd name="T26" fmla="*/ 86 w 498"/>
                <a:gd name="T27" fmla="*/ 160 h 1685"/>
                <a:gd name="T28" fmla="*/ 82 w 498"/>
                <a:gd name="T29" fmla="*/ 165 h 1685"/>
                <a:gd name="T30" fmla="*/ 75 w 498"/>
                <a:gd name="T31" fmla="*/ 170 h 1685"/>
                <a:gd name="T32" fmla="*/ 81 w 498"/>
                <a:gd name="T33" fmla="*/ 177 h 1685"/>
                <a:gd name="T34" fmla="*/ 84 w 498"/>
                <a:gd name="T35" fmla="*/ 181 h 1685"/>
                <a:gd name="T36" fmla="*/ 86 w 498"/>
                <a:gd name="T37" fmla="*/ 185 h 1685"/>
                <a:gd name="T38" fmla="*/ 90 w 498"/>
                <a:gd name="T39" fmla="*/ 197 h 1685"/>
                <a:gd name="T40" fmla="*/ 94 w 498"/>
                <a:gd name="T41" fmla="*/ 212 h 1685"/>
                <a:gd name="T42" fmla="*/ 72 w 498"/>
                <a:gd name="T43" fmla="*/ 304 h 1685"/>
                <a:gd name="T44" fmla="*/ 52 w 498"/>
                <a:gd name="T45" fmla="*/ 202 h 1685"/>
                <a:gd name="T46" fmla="*/ 49 w 498"/>
                <a:gd name="T47" fmla="*/ 193 h 1685"/>
                <a:gd name="T48" fmla="*/ 47 w 498"/>
                <a:gd name="T49" fmla="*/ 188 h 1685"/>
                <a:gd name="T50" fmla="*/ 44 w 498"/>
                <a:gd name="T51" fmla="*/ 183 h 1685"/>
                <a:gd name="T52" fmla="*/ 40 w 498"/>
                <a:gd name="T53" fmla="*/ 181 h 1685"/>
                <a:gd name="T54" fmla="*/ 35 w 498"/>
                <a:gd name="T55" fmla="*/ 180 h 1685"/>
                <a:gd name="T56" fmla="*/ 35 w 498"/>
                <a:gd name="T57" fmla="*/ 123 h 1685"/>
                <a:gd name="T58" fmla="*/ 52 w 498"/>
                <a:gd name="T59" fmla="*/ 123 h 1685"/>
                <a:gd name="T60" fmla="*/ 59 w 498"/>
                <a:gd name="T61" fmla="*/ 119 h 1685"/>
                <a:gd name="T62" fmla="*/ 62 w 498"/>
                <a:gd name="T63" fmla="*/ 117 h 1685"/>
                <a:gd name="T64" fmla="*/ 63 w 498"/>
                <a:gd name="T65" fmla="*/ 114 h 1685"/>
                <a:gd name="T66" fmla="*/ 64 w 498"/>
                <a:gd name="T67" fmla="*/ 112 h 1685"/>
                <a:gd name="T68" fmla="*/ 65 w 498"/>
                <a:gd name="T69" fmla="*/ 109 h 1685"/>
                <a:gd name="T70" fmla="*/ 66 w 498"/>
                <a:gd name="T71" fmla="*/ 103 h 1685"/>
                <a:gd name="T72" fmla="*/ 67 w 498"/>
                <a:gd name="T73" fmla="*/ 97 h 1685"/>
                <a:gd name="T74" fmla="*/ 67 w 498"/>
                <a:gd name="T75" fmla="*/ 88 h 1685"/>
                <a:gd name="T76" fmla="*/ 67 w 498"/>
                <a:gd name="T77" fmla="*/ 82 h 1685"/>
                <a:gd name="T78" fmla="*/ 66 w 498"/>
                <a:gd name="T79" fmla="*/ 78 h 1685"/>
                <a:gd name="T80" fmla="*/ 65 w 498"/>
                <a:gd name="T81" fmla="*/ 74 h 1685"/>
                <a:gd name="T82" fmla="*/ 64 w 498"/>
                <a:gd name="T83" fmla="*/ 71 h 1685"/>
                <a:gd name="T84" fmla="*/ 63 w 498"/>
                <a:gd name="T85" fmla="*/ 67 h 1685"/>
                <a:gd name="T86" fmla="*/ 61 w 498"/>
                <a:gd name="T87" fmla="*/ 65 h 1685"/>
                <a:gd name="T88" fmla="*/ 57 w 498"/>
                <a:gd name="T89" fmla="*/ 63 h 1685"/>
                <a:gd name="T90" fmla="*/ 51 w 498"/>
                <a:gd name="T91" fmla="*/ 61 h 168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8"/>
                <a:gd name="T139" fmla="*/ 0 h 1685"/>
                <a:gd name="T140" fmla="*/ 498 w 498"/>
                <a:gd name="T141" fmla="*/ 1685 h 168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8" h="1685">
                  <a:moveTo>
                    <a:pt x="0" y="1684"/>
                  </a:moveTo>
                  <a:lnTo>
                    <a:pt x="0" y="0"/>
                  </a:lnTo>
                  <a:lnTo>
                    <a:pt x="259" y="0"/>
                  </a:lnTo>
                  <a:lnTo>
                    <a:pt x="294" y="3"/>
                  </a:lnTo>
                  <a:lnTo>
                    <a:pt x="324" y="10"/>
                  </a:lnTo>
                  <a:lnTo>
                    <a:pt x="337" y="17"/>
                  </a:lnTo>
                  <a:lnTo>
                    <a:pt x="349" y="24"/>
                  </a:lnTo>
                  <a:lnTo>
                    <a:pt x="360" y="30"/>
                  </a:lnTo>
                  <a:lnTo>
                    <a:pt x="370" y="40"/>
                  </a:lnTo>
                  <a:lnTo>
                    <a:pt x="380" y="51"/>
                  </a:lnTo>
                  <a:lnTo>
                    <a:pt x="389" y="64"/>
                  </a:lnTo>
                  <a:lnTo>
                    <a:pt x="397" y="81"/>
                  </a:lnTo>
                  <a:lnTo>
                    <a:pt x="405" y="101"/>
                  </a:lnTo>
                  <a:lnTo>
                    <a:pt x="412" y="121"/>
                  </a:lnTo>
                  <a:lnTo>
                    <a:pt x="419" y="145"/>
                  </a:lnTo>
                  <a:lnTo>
                    <a:pt x="426" y="168"/>
                  </a:lnTo>
                  <a:lnTo>
                    <a:pt x="432" y="195"/>
                  </a:lnTo>
                  <a:lnTo>
                    <a:pt x="438" y="222"/>
                  </a:lnTo>
                  <a:lnTo>
                    <a:pt x="442" y="253"/>
                  </a:lnTo>
                  <a:lnTo>
                    <a:pt x="446" y="286"/>
                  </a:lnTo>
                  <a:lnTo>
                    <a:pt x="450" y="320"/>
                  </a:lnTo>
                  <a:lnTo>
                    <a:pt x="452" y="354"/>
                  </a:lnTo>
                  <a:lnTo>
                    <a:pt x="454" y="391"/>
                  </a:lnTo>
                  <a:lnTo>
                    <a:pt x="455" y="428"/>
                  </a:lnTo>
                  <a:lnTo>
                    <a:pt x="455" y="468"/>
                  </a:lnTo>
                  <a:lnTo>
                    <a:pt x="455" y="502"/>
                  </a:lnTo>
                  <a:lnTo>
                    <a:pt x="454" y="536"/>
                  </a:lnTo>
                  <a:lnTo>
                    <a:pt x="452" y="569"/>
                  </a:lnTo>
                  <a:lnTo>
                    <a:pt x="451" y="599"/>
                  </a:lnTo>
                  <a:lnTo>
                    <a:pt x="448" y="630"/>
                  </a:lnTo>
                  <a:lnTo>
                    <a:pt x="445" y="657"/>
                  </a:lnTo>
                  <a:lnTo>
                    <a:pt x="441" y="684"/>
                  </a:lnTo>
                  <a:lnTo>
                    <a:pt x="437" y="711"/>
                  </a:lnTo>
                  <a:lnTo>
                    <a:pt x="432" y="734"/>
                  </a:lnTo>
                  <a:lnTo>
                    <a:pt x="427" y="758"/>
                  </a:lnTo>
                  <a:lnTo>
                    <a:pt x="422" y="781"/>
                  </a:lnTo>
                  <a:lnTo>
                    <a:pt x="416" y="802"/>
                  </a:lnTo>
                  <a:lnTo>
                    <a:pt x="410" y="822"/>
                  </a:lnTo>
                  <a:lnTo>
                    <a:pt x="403" y="842"/>
                  </a:lnTo>
                  <a:lnTo>
                    <a:pt x="396" y="859"/>
                  </a:lnTo>
                  <a:lnTo>
                    <a:pt x="388" y="876"/>
                  </a:lnTo>
                  <a:lnTo>
                    <a:pt x="383" y="886"/>
                  </a:lnTo>
                  <a:lnTo>
                    <a:pt x="376" y="896"/>
                  </a:lnTo>
                  <a:lnTo>
                    <a:pt x="370" y="903"/>
                  </a:lnTo>
                  <a:lnTo>
                    <a:pt x="364" y="913"/>
                  </a:lnTo>
                  <a:lnTo>
                    <a:pt x="357" y="919"/>
                  </a:lnTo>
                  <a:lnTo>
                    <a:pt x="349" y="926"/>
                  </a:lnTo>
                  <a:lnTo>
                    <a:pt x="333" y="940"/>
                  </a:lnTo>
                  <a:lnTo>
                    <a:pt x="346" y="956"/>
                  </a:lnTo>
                  <a:lnTo>
                    <a:pt x="357" y="973"/>
                  </a:lnTo>
                  <a:lnTo>
                    <a:pt x="362" y="980"/>
                  </a:lnTo>
                  <a:lnTo>
                    <a:pt x="366" y="987"/>
                  </a:lnTo>
                  <a:lnTo>
                    <a:pt x="370" y="997"/>
                  </a:lnTo>
                  <a:lnTo>
                    <a:pt x="373" y="1004"/>
                  </a:lnTo>
                  <a:lnTo>
                    <a:pt x="375" y="1010"/>
                  </a:lnTo>
                  <a:lnTo>
                    <a:pt x="379" y="1017"/>
                  </a:lnTo>
                  <a:lnTo>
                    <a:pt x="382" y="1027"/>
                  </a:lnTo>
                  <a:lnTo>
                    <a:pt x="385" y="1037"/>
                  </a:lnTo>
                  <a:lnTo>
                    <a:pt x="391" y="1061"/>
                  </a:lnTo>
                  <a:lnTo>
                    <a:pt x="399" y="1091"/>
                  </a:lnTo>
                  <a:lnTo>
                    <a:pt x="407" y="1121"/>
                  </a:lnTo>
                  <a:lnTo>
                    <a:pt x="413" y="1152"/>
                  </a:lnTo>
                  <a:lnTo>
                    <a:pt x="417" y="1175"/>
                  </a:lnTo>
                  <a:lnTo>
                    <a:pt x="421" y="1196"/>
                  </a:lnTo>
                  <a:lnTo>
                    <a:pt x="497" y="1684"/>
                  </a:lnTo>
                  <a:lnTo>
                    <a:pt x="320" y="1684"/>
                  </a:lnTo>
                  <a:lnTo>
                    <a:pt x="236" y="1169"/>
                  </a:lnTo>
                  <a:lnTo>
                    <a:pt x="232" y="1145"/>
                  </a:lnTo>
                  <a:lnTo>
                    <a:pt x="229" y="1121"/>
                  </a:lnTo>
                  <a:lnTo>
                    <a:pt x="225" y="1105"/>
                  </a:lnTo>
                  <a:lnTo>
                    <a:pt x="222" y="1088"/>
                  </a:lnTo>
                  <a:lnTo>
                    <a:pt x="218" y="1071"/>
                  </a:lnTo>
                  <a:lnTo>
                    <a:pt x="215" y="1061"/>
                  </a:lnTo>
                  <a:lnTo>
                    <a:pt x="212" y="1051"/>
                  </a:lnTo>
                  <a:lnTo>
                    <a:pt x="209" y="1041"/>
                  </a:lnTo>
                  <a:lnTo>
                    <a:pt x="204" y="1031"/>
                  </a:lnTo>
                  <a:lnTo>
                    <a:pt x="200" y="1024"/>
                  </a:lnTo>
                  <a:lnTo>
                    <a:pt x="195" y="1017"/>
                  </a:lnTo>
                  <a:lnTo>
                    <a:pt x="191" y="1010"/>
                  </a:lnTo>
                  <a:lnTo>
                    <a:pt x="185" y="1007"/>
                  </a:lnTo>
                  <a:lnTo>
                    <a:pt x="180" y="1004"/>
                  </a:lnTo>
                  <a:lnTo>
                    <a:pt x="175" y="1000"/>
                  </a:lnTo>
                  <a:lnTo>
                    <a:pt x="170" y="1000"/>
                  </a:lnTo>
                  <a:lnTo>
                    <a:pt x="156" y="1000"/>
                  </a:lnTo>
                  <a:lnTo>
                    <a:pt x="156" y="1684"/>
                  </a:lnTo>
                  <a:lnTo>
                    <a:pt x="0" y="1684"/>
                  </a:lnTo>
                  <a:close/>
                  <a:moveTo>
                    <a:pt x="156" y="684"/>
                  </a:moveTo>
                  <a:lnTo>
                    <a:pt x="222" y="684"/>
                  </a:lnTo>
                  <a:lnTo>
                    <a:pt x="225" y="684"/>
                  </a:lnTo>
                  <a:lnTo>
                    <a:pt x="229" y="684"/>
                  </a:lnTo>
                  <a:lnTo>
                    <a:pt x="238" y="677"/>
                  </a:lnTo>
                  <a:lnTo>
                    <a:pt x="249" y="670"/>
                  </a:lnTo>
                  <a:lnTo>
                    <a:pt x="263" y="660"/>
                  </a:lnTo>
                  <a:lnTo>
                    <a:pt x="267" y="657"/>
                  </a:lnTo>
                  <a:lnTo>
                    <a:pt x="270" y="653"/>
                  </a:lnTo>
                  <a:lnTo>
                    <a:pt x="274" y="647"/>
                  </a:lnTo>
                  <a:lnTo>
                    <a:pt x="277" y="643"/>
                  </a:lnTo>
                  <a:lnTo>
                    <a:pt x="279" y="640"/>
                  </a:lnTo>
                  <a:lnTo>
                    <a:pt x="280" y="633"/>
                  </a:lnTo>
                  <a:lnTo>
                    <a:pt x="282" y="630"/>
                  </a:lnTo>
                  <a:lnTo>
                    <a:pt x="283" y="626"/>
                  </a:lnTo>
                  <a:lnTo>
                    <a:pt x="285" y="623"/>
                  </a:lnTo>
                  <a:lnTo>
                    <a:pt x="287" y="616"/>
                  </a:lnTo>
                  <a:lnTo>
                    <a:pt x="288" y="613"/>
                  </a:lnTo>
                  <a:lnTo>
                    <a:pt x="289" y="606"/>
                  </a:lnTo>
                  <a:lnTo>
                    <a:pt x="291" y="596"/>
                  </a:lnTo>
                  <a:lnTo>
                    <a:pt x="293" y="583"/>
                  </a:lnTo>
                  <a:lnTo>
                    <a:pt x="295" y="573"/>
                  </a:lnTo>
                  <a:lnTo>
                    <a:pt x="296" y="559"/>
                  </a:lnTo>
                  <a:lnTo>
                    <a:pt x="297" y="549"/>
                  </a:lnTo>
                  <a:lnTo>
                    <a:pt x="298" y="536"/>
                  </a:lnTo>
                  <a:lnTo>
                    <a:pt x="299" y="522"/>
                  </a:lnTo>
                  <a:lnTo>
                    <a:pt x="299" y="509"/>
                  </a:lnTo>
                  <a:lnTo>
                    <a:pt x="299" y="488"/>
                  </a:lnTo>
                  <a:lnTo>
                    <a:pt x="298" y="472"/>
                  </a:lnTo>
                  <a:lnTo>
                    <a:pt x="298" y="461"/>
                  </a:lnTo>
                  <a:lnTo>
                    <a:pt x="297" y="455"/>
                  </a:lnTo>
                  <a:lnTo>
                    <a:pt x="296" y="445"/>
                  </a:lnTo>
                  <a:lnTo>
                    <a:pt x="295" y="438"/>
                  </a:lnTo>
                  <a:lnTo>
                    <a:pt x="294" y="431"/>
                  </a:lnTo>
                  <a:lnTo>
                    <a:pt x="293" y="421"/>
                  </a:lnTo>
                  <a:lnTo>
                    <a:pt x="292" y="414"/>
                  </a:lnTo>
                  <a:lnTo>
                    <a:pt x="291" y="408"/>
                  </a:lnTo>
                  <a:lnTo>
                    <a:pt x="289" y="401"/>
                  </a:lnTo>
                  <a:lnTo>
                    <a:pt x="288" y="397"/>
                  </a:lnTo>
                  <a:lnTo>
                    <a:pt x="286" y="391"/>
                  </a:lnTo>
                  <a:lnTo>
                    <a:pt x="283" y="384"/>
                  </a:lnTo>
                  <a:lnTo>
                    <a:pt x="281" y="377"/>
                  </a:lnTo>
                  <a:lnTo>
                    <a:pt x="279" y="374"/>
                  </a:lnTo>
                  <a:lnTo>
                    <a:pt x="276" y="367"/>
                  </a:lnTo>
                  <a:lnTo>
                    <a:pt x="274" y="364"/>
                  </a:lnTo>
                  <a:lnTo>
                    <a:pt x="271" y="360"/>
                  </a:lnTo>
                  <a:lnTo>
                    <a:pt x="268" y="357"/>
                  </a:lnTo>
                  <a:lnTo>
                    <a:pt x="261" y="350"/>
                  </a:lnTo>
                  <a:lnTo>
                    <a:pt x="253" y="347"/>
                  </a:lnTo>
                  <a:lnTo>
                    <a:pt x="244" y="344"/>
                  </a:lnTo>
                  <a:lnTo>
                    <a:pt x="235" y="340"/>
                  </a:lnTo>
                  <a:lnTo>
                    <a:pt x="225" y="340"/>
                  </a:lnTo>
                  <a:lnTo>
                    <a:pt x="156" y="340"/>
                  </a:lnTo>
                  <a:lnTo>
                    <a:pt x="156" y="684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3" name="Freeform 57"/>
            <p:cNvSpPr>
              <a:spLocks noChangeArrowheads="1"/>
            </p:cNvSpPr>
            <p:nvPr/>
          </p:nvSpPr>
          <p:spPr bwMode="auto">
            <a:xfrm>
              <a:off x="4056" y="502"/>
              <a:ext cx="118" cy="316"/>
            </a:xfrm>
            <a:custGeom>
              <a:avLst/>
              <a:gdLst>
                <a:gd name="T0" fmla="*/ 2 w 524"/>
                <a:gd name="T1" fmla="*/ 107 h 1745"/>
                <a:gd name="T2" fmla="*/ 7 w 524"/>
                <a:gd name="T3" fmla="*/ 71 h 1745"/>
                <a:gd name="T4" fmla="*/ 14 w 524"/>
                <a:gd name="T5" fmla="*/ 47 h 1745"/>
                <a:gd name="T6" fmla="*/ 22 w 524"/>
                <a:gd name="T7" fmla="*/ 27 h 1745"/>
                <a:gd name="T8" fmla="*/ 32 w 524"/>
                <a:gd name="T9" fmla="*/ 13 h 1745"/>
                <a:gd name="T10" fmla="*/ 52 w 524"/>
                <a:gd name="T11" fmla="*/ 1 h 1745"/>
                <a:gd name="T12" fmla="*/ 78 w 524"/>
                <a:gd name="T13" fmla="*/ 5 h 1745"/>
                <a:gd name="T14" fmla="*/ 91 w 524"/>
                <a:gd name="T15" fmla="*/ 19 h 1745"/>
                <a:gd name="T16" fmla="*/ 100 w 524"/>
                <a:gd name="T17" fmla="*/ 36 h 1745"/>
                <a:gd name="T18" fmla="*/ 108 w 524"/>
                <a:gd name="T19" fmla="*/ 57 h 1745"/>
                <a:gd name="T20" fmla="*/ 113 w 524"/>
                <a:gd name="T21" fmla="*/ 83 h 1745"/>
                <a:gd name="T22" fmla="*/ 118 w 524"/>
                <a:gd name="T23" fmla="*/ 138 h 1745"/>
                <a:gd name="T24" fmla="*/ 117 w 524"/>
                <a:gd name="T25" fmla="*/ 193 h 1745"/>
                <a:gd name="T26" fmla="*/ 113 w 524"/>
                <a:gd name="T27" fmla="*/ 235 h 1745"/>
                <a:gd name="T28" fmla="*/ 105 w 524"/>
                <a:gd name="T29" fmla="*/ 267 h 1745"/>
                <a:gd name="T30" fmla="*/ 95 w 524"/>
                <a:gd name="T31" fmla="*/ 292 h 1745"/>
                <a:gd name="T32" fmla="*/ 81 w 524"/>
                <a:gd name="T33" fmla="*/ 309 h 1745"/>
                <a:gd name="T34" fmla="*/ 65 w 524"/>
                <a:gd name="T35" fmla="*/ 316 h 1745"/>
                <a:gd name="T36" fmla="*/ 47 w 524"/>
                <a:gd name="T37" fmla="*/ 313 h 1745"/>
                <a:gd name="T38" fmla="*/ 32 w 524"/>
                <a:gd name="T39" fmla="*/ 303 h 1745"/>
                <a:gd name="T40" fmla="*/ 19 w 524"/>
                <a:gd name="T41" fmla="*/ 284 h 1745"/>
                <a:gd name="T42" fmla="*/ 10 w 524"/>
                <a:gd name="T43" fmla="*/ 256 h 1745"/>
                <a:gd name="T44" fmla="*/ 3 w 524"/>
                <a:gd name="T45" fmla="*/ 218 h 1745"/>
                <a:gd name="T46" fmla="*/ 0 w 524"/>
                <a:gd name="T47" fmla="*/ 171 h 1745"/>
                <a:gd name="T48" fmla="*/ 36 w 524"/>
                <a:gd name="T49" fmla="*/ 180 h 1745"/>
                <a:gd name="T50" fmla="*/ 38 w 524"/>
                <a:gd name="T51" fmla="*/ 210 h 1745"/>
                <a:gd name="T52" fmla="*/ 41 w 524"/>
                <a:gd name="T53" fmla="*/ 223 h 1745"/>
                <a:gd name="T54" fmla="*/ 44 w 524"/>
                <a:gd name="T55" fmla="*/ 232 h 1745"/>
                <a:gd name="T56" fmla="*/ 48 w 524"/>
                <a:gd name="T57" fmla="*/ 239 h 1745"/>
                <a:gd name="T58" fmla="*/ 52 w 524"/>
                <a:gd name="T59" fmla="*/ 243 h 1745"/>
                <a:gd name="T60" fmla="*/ 62 w 524"/>
                <a:gd name="T61" fmla="*/ 244 h 1745"/>
                <a:gd name="T62" fmla="*/ 68 w 524"/>
                <a:gd name="T63" fmla="*/ 241 h 1745"/>
                <a:gd name="T64" fmla="*/ 72 w 524"/>
                <a:gd name="T65" fmla="*/ 236 h 1745"/>
                <a:gd name="T66" fmla="*/ 76 w 524"/>
                <a:gd name="T67" fmla="*/ 228 h 1745"/>
                <a:gd name="T68" fmla="*/ 79 w 524"/>
                <a:gd name="T69" fmla="*/ 217 h 1745"/>
                <a:gd name="T70" fmla="*/ 81 w 524"/>
                <a:gd name="T71" fmla="*/ 198 h 1745"/>
                <a:gd name="T72" fmla="*/ 83 w 524"/>
                <a:gd name="T73" fmla="*/ 154 h 1745"/>
                <a:gd name="T74" fmla="*/ 81 w 524"/>
                <a:gd name="T75" fmla="*/ 117 h 1745"/>
                <a:gd name="T76" fmla="*/ 79 w 524"/>
                <a:gd name="T77" fmla="*/ 99 h 1745"/>
                <a:gd name="T78" fmla="*/ 75 w 524"/>
                <a:gd name="T79" fmla="*/ 89 h 1745"/>
                <a:gd name="T80" fmla="*/ 72 w 524"/>
                <a:gd name="T81" fmla="*/ 81 h 1745"/>
                <a:gd name="T82" fmla="*/ 67 w 524"/>
                <a:gd name="T83" fmla="*/ 76 h 1745"/>
                <a:gd name="T84" fmla="*/ 61 w 524"/>
                <a:gd name="T85" fmla="*/ 72 h 1745"/>
                <a:gd name="T86" fmla="*/ 54 w 524"/>
                <a:gd name="T87" fmla="*/ 72 h 1745"/>
                <a:gd name="T88" fmla="*/ 49 w 524"/>
                <a:gd name="T89" fmla="*/ 76 h 1745"/>
                <a:gd name="T90" fmla="*/ 45 w 524"/>
                <a:gd name="T91" fmla="*/ 83 h 1745"/>
                <a:gd name="T92" fmla="*/ 41 w 524"/>
                <a:gd name="T93" fmla="*/ 91 h 1745"/>
                <a:gd name="T94" fmla="*/ 39 w 524"/>
                <a:gd name="T95" fmla="*/ 103 h 1745"/>
                <a:gd name="T96" fmla="*/ 36 w 524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4"/>
                <a:gd name="T148" fmla="*/ 0 h 1745"/>
                <a:gd name="T149" fmla="*/ 524 w 524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4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6" y="323"/>
                  </a:lnTo>
                  <a:lnTo>
                    <a:pt x="53" y="289"/>
                  </a:lnTo>
                  <a:lnTo>
                    <a:pt x="61" y="259"/>
                  </a:lnTo>
                  <a:lnTo>
                    <a:pt x="69" y="229"/>
                  </a:lnTo>
                  <a:lnTo>
                    <a:pt x="78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40" y="70"/>
                  </a:lnTo>
                  <a:lnTo>
                    <a:pt x="152" y="57"/>
                  </a:lnTo>
                  <a:lnTo>
                    <a:pt x="176" y="30"/>
                  </a:lnTo>
                  <a:lnTo>
                    <a:pt x="202" y="13"/>
                  </a:lnTo>
                  <a:lnTo>
                    <a:pt x="231" y="3"/>
                  </a:lnTo>
                  <a:lnTo>
                    <a:pt x="261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7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8" y="148"/>
                  </a:lnTo>
                  <a:lnTo>
                    <a:pt x="437" y="171"/>
                  </a:lnTo>
                  <a:lnTo>
                    <a:pt x="446" y="198"/>
                  </a:lnTo>
                  <a:lnTo>
                    <a:pt x="455" y="225"/>
                  </a:lnTo>
                  <a:lnTo>
                    <a:pt x="463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3" y="579"/>
                  </a:lnTo>
                  <a:lnTo>
                    <a:pt x="519" y="667"/>
                  </a:lnTo>
                  <a:lnTo>
                    <a:pt x="522" y="761"/>
                  </a:lnTo>
                  <a:lnTo>
                    <a:pt x="523" y="858"/>
                  </a:lnTo>
                  <a:lnTo>
                    <a:pt x="523" y="933"/>
                  </a:lnTo>
                  <a:lnTo>
                    <a:pt x="521" y="1000"/>
                  </a:lnTo>
                  <a:lnTo>
                    <a:pt x="519" y="1067"/>
                  </a:lnTo>
                  <a:lnTo>
                    <a:pt x="516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7" y="1512"/>
                  </a:lnTo>
                  <a:lnTo>
                    <a:pt x="446" y="1549"/>
                  </a:lnTo>
                  <a:lnTo>
                    <a:pt x="434" y="1583"/>
                  </a:lnTo>
                  <a:lnTo>
                    <a:pt x="421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60" y="1704"/>
                  </a:lnTo>
                  <a:lnTo>
                    <a:pt x="343" y="1717"/>
                  </a:lnTo>
                  <a:lnTo>
                    <a:pt x="326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7" y="1744"/>
                  </a:lnTo>
                  <a:lnTo>
                    <a:pt x="246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2" y="1707"/>
                  </a:lnTo>
                  <a:lnTo>
                    <a:pt x="156" y="1694"/>
                  </a:lnTo>
                  <a:lnTo>
                    <a:pt x="140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5" y="1535"/>
                  </a:lnTo>
                  <a:lnTo>
                    <a:pt x="64" y="1498"/>
                  </a:lnTo>
                  <a:lnTo>
                    <a:pt x="54" y="1458"/>
                  </a:lnTo>
                  <a:lnTo>
                    <a:pt x="44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6" y="875"/>
                  </a:moveTo>
                  <a:lnTo>
                    <a:pt x="156" y="936"/>
                  </a:lnTo>
                  <a:lnTo>
                    <a:pt x="158" y="993"/>
                  </a:lnTo>
                  <a:lnTo>
                    <a:pt x="160" y="1047"/>
                  </a:lnTo>
                  <a:lnTo>
                    <a:pt x="163" y="1094"/>
                  </a:lnTo>
                  <a:lnTo>
                    <a:pt x="167" y="1138"/>
                  </a:lnTo>
                  <a:lnTo>
                    <a:pt x="169" y="1158"/>
                  </a:lnTo>
                  <a:lnTo>
                    <a:pt x="172" y="1178"/>
                  </a:lnTo>
                  <a:lnTo>
                    <a:pt x="174" y="1195"/>
                  </a:lnTo>
                  <a:lnTo>
                    <a:pt x="177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3" y="1343"/>
                  </a:lnTo>
                  <a:lnTo>
                    <a:pt x="239" y="1347"/>
                  </a:lnTo>
                  <a:lnTo>
                    <a:pt x="250" y="1350"/>
                  </a:lnTo>
                  <a:lnTo>
                    <a:pt x="262" y="1354"/>
                  </a:lnTo>
                  <a:lnTo>
                    <a:pt x="274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4" y="1293"/>
                  </a:lnTo>
                  <a:lnTo>
                    <a:pt x="329" y="1283"/>
                  </a:lnTo>
                  <a:lnTo>
                    <a:pt x="333" y="1269"/>
                  </a:lnTo>
                  <a:lnTo>
                    <a:pt x="337" y="1259"/>
                  </a:lnTo>
                  <a:lnTo>
                    <a:pt x="340" y="1246"/>
                  </a:lnTo>
                  <a:lnTo>
                    <a:pt x="343" y="1232"/>
                  </a:lnTo>
                  <a:lnTo>
                    <a:pt x="346" y="1215"/>
                  </a:lnTo>
                  <a:lnTo>
                    <a:pt x="349" y="1199"/>
                  </a:lnTo>
                  <a:lnTo>
                    <a:pt x="352" y="1182"/>
                  </a:lnTo>
                  <a:lnTo>
                    <a:pt x="354" y="1162"/>
                  </a:lnTo>
                  <a:lnTo>
                    <a:pt x="356" y="1141"/>
                  </a:lnTo>
                  <a:lnTo>
                    <a:pt x="360" y="1094"/>
                  </a:lnTo>
                  <a:lnTo>
                    <a:pt x="363" y="1040"/>
                  </a:lnTo>
                  <a:lnTo>
                    <a:pt x="365" y="983"/>
                  </a:lnTo>
                  <a:lnTo>
                    <a:pt x="367" y="919"/>
                  </a:lnTo>
                  <a:lnTo>
                    <a:pt x="367" y="852"/>
                  </a:lnTo>
                  <a:lnTo>
                    <a:pt x="367" y="795"/>
                  </a:lnTo>
                  <a:lnTo>
                    <a:pt x="365" y="741"/>
                  </a:lnTo>
                  <a:lnTo>
                    <a:pt x="363" y="690"/>
                  </a:lnTo>
                  <a:lnTo>
                    <a:pt x="360" y="646"/>
                  </a:lnTo>
                  <a:lnTo>
                    <a:pt x="356" y="603"/>
                  </a:lnTo>
                  <a:lnTo>
                    <a:pt x="354" y="586"/>
                  </a:lnTo>
                  <a:lnTo>
                    <a:pt x="351" y="566"/>
                  </a:lnTo>
                  <a:lnTo>
                    <a:pt x="349" y="549"/>
                  </a:lnTo>
                  <a:lnTo>
                    <a:pt x="346" y="535"/>
                  </a:lnTo>
                  <a:lnTo>
                    <a:pt x="342" y="518"/>
                  </a:lnTo>
                  <a:lnTo>
                    <a:pt x="339" y="505"/>
                  </a:lnTo>
                  <a:lnTo>
                    <a:pt x="335" y="491"/>
                  </a:lnTo>
                  <a:lnTo>
                    <a:pt x="332" y="481"/>
                  </a:lnTo>
                  <a:lnTo>
                    <a:pt x="328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2" y="397"/>
                  </a:lnTo>
                  <a:lnTo>
                    <a:pt x="260" y="394"/>
                  </a:lnTo>
                  <a:lnTo>
                    <a:pt x="249" y="397"/>
                  </a:lnTo>
                  <a:lnTo>
                    <a:pt x="243" y="397"/>
                  </a:lnTo>
                  <a:lnTo>
                    <a:pt x="238" y="400"/>
                  </a:lnTo>
                  <a:lnTo>
                    <a:pt x="233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7" y="535"/>
                  </a:lnTo>
                  <a:lnTo>
                    <a:pt x="174" y="552"/>
                  </a:lnTo>
                  <a:lnTo>
                    <a:pt x="172" y="569"/>
                  </a:lnTo>
                  <a:lnTo>
                    <a:pt x="169" y="589"/>
                  </a:lnTo>
                  <a:lnTo>
                    <a:pt x="167" y="609"/>
                  </a:lnTo>
                  <a:lnTo>
                    <a:pt x="163" y="653"/>
                  </a:lnTo>
                  <a:lnTo>
                    <a:pt x="160" y="704"/>
                  </a:lnTo>
                  <a:lnTo>
                    <a:pt x="158" y="754"/>
                  </a:lnTo>
                  <a:lnTo>
                    <a:pt x="156" y="815"/>
                  </a:lnTo>
                  <a:lnTo>
                    <a:pt x="156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4" name="Freeform 58"/>
            <p:cNvSpPr>
              <a:spLocks noChangeArrowheads="1"/>
            </p:cNvSpPr>
            <p:nvPr/>
          </p:nvSpPr>
          <p:spPr bwMode="auto">
            <a:xfrm>
              <a:off x="4186" y="508"/>
              <a:ext cx="108" cy="304"/>
            </a:xfrm>
            <a:custGeom>
              <a:avLst/>
              <a:gdLst>
                <a:gd name="T0" fmla="*/ 6 w 480"/>
                <a:gd name="T1" fmla="*/ 0 h 1685"/>
                <a:gd name="T2" fmla="*/ 106 w 480"/>
                <a:gd name="T3" fmla="*/ 0 h 1685"/>
                <a:gd name="T4" fmla="*/ 106 w 480"/>
                <a:gd name="T5" fmla="*/ 61 h 1685"/>
                <a:gd name="T6" fmla="*/ 42 w 480"/>
                <a:gd name="T7" fmla="*/ 239 h 1685"/>
                <a:gd name="T8" fmla="*/ 108 w 480"/>
                <a:gd name="T9" fmla="*/ 239 h 1685"/>
                <a:gd name="T10" fmla="*/ 108 w 480"/>
                <a:gd name="T11" fmla="*/ 304 h 1685"/>
                <a:gd name="T12" fmla="*/ 0 w 480"/>
                <a:gd name="T13" fmla="*/ 304 h 1685"/>
                <a:gd name="T14" fmla="*/ 0 w 480"/>
                <a:gd name="T15" fmla="*/ 241 h 1685"/>
                <a:gd name="T16" fmla="*/ 63 w 480"/>
                <a:gd name="T17" fmla="*/ 65 h 1685"/>
                <a:gd name="T18" fmla="*/ 6 w 480"/>
                <a:gd name="T19" fmla="*/ 65 h 1685"/>
                <a:gd name="T20" fmla="*/ 6 w 480"/>
                <a:gd name="T21" fmla="*/ 0 h 16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0"/>
                <a:gd name="T34" fmla="*/ 0 h 1685"/>
                <a:gd name="T35" fmla="*/ 480 w 480"/>
                <a:gd name="T36" fmla="*/ 1685 h 16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0" h="1685">
                  <a:moveTo>
                    <a:pt x="27" y="0"/>
                  </a:moveTo>
                  <a:lnTo>
                    <a:pt x="469" y="0"/>
                  </a:lnTo>
                  <a:lnTo>
                    <a:pt x="469" y="337"/>
                  </a:lnTo>
                  <a:lnTo>
                    <a:pt x="185" y="1324"/>
                  </a:lnTo>
                  <a:lnTo>
                    <a:pt x="479" y="1324"/>
                  </a:lnTo>
                  <a:lnTo>
                    <a:pt x="479" y="1684"/>
                  </a:lnTo>
                  <a:lnTo>
                    <a:pt x="0" y="1684"/>
                  </a:lnTo>
                  <a:lnTo>
                    <a:pt x="0" y="1337"/>
                  </a:lnTo>
                  <a:lnTo>
                    <a:pt x="281" y="360"/>
                  </a:lnTo>
                  <a:lnTo>
                    <a:pt x="27" y="360"/>
                  </a:lnTo>
                  <a:lnTo>
                    <a:pt x="27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5" name="Freeform 59"/>
            <p:cNvSpPr>
              <a:spLocks noChangeArrowheads="1"/>
            </p:cNvSpPr>
            <p:nvPr/>
          </p:nvSpPr>
          <p:spPr bwMode="auto">
            <a:xfrm>
              <a:off x="4298" y="508"/>
              <a:ext cx="160" cy="304"/>
            </a:xfrm>
            <a:custGeom>
              <a:avLst/>
              <a:gdLst>
                <a:gd name="T0" fmla="*/ 0 w 708"/>
                <a:gd name="T1" fmla="*/ 0 h 1685"/>
                <a:gd name="T2" fmla="*/ 34 w 708"/>
                <a:gd name="T3" fmla="*/ 0 h 1685"/>
                <a:gd name="T4" fmla="*/ 45 w 708"/>
                <a:gd name="T5" fmla="*/ 170 h 1685"/>
                <a:gd name="T6" fmla="*/ 63 w 708"/>
                <a:gd name="T7" fmla="*/ 0 h 1685"/>
                <a:gd name="T8" fmla="*/ 96 w 708"/>
                <a:gd name="T9" fmla="*/ 0 h 1685"/>
                <a:gd name="T10" fmla="*/ 114 w 708"/>
                <a:gd name="T11" fmla="*/ 170 h 1685"/>
                <a:gd name="T12" fmla="*/ 126 w 708"/>
                <a:gd name="T13" fmla="*/ 0 h 1685"/>
                <a:gd name="T14" fmla="*/ 160 w 708"/>
                <a:gd name="T15" fmla="*/ 0 h 1685"/>
                <a:gd name="T16" fmla="*/ 135 w 708"/>
                <a:gd name="T17" fmla="*/ 304 h 1685"/>
                <a:gd name="T18" fmla="*/ 100 w 708"/>
                <a:gd name="T19" fmla="*/ 304 h 1685"/>
                <a:gd name="T20" fmla="*/ 80 w 708"/>
                <a:gd name="T21" fmla="*/ 112 h 1685"/>
                <a:gd name="T22" fmla="*/ 60 w 708"/>
                <a:gd name="T23" fmla="*/ 304 h 1685"/>
                <a:gd name="T24" fmla="*/ 25 w 708"/>
                <a:gd name="T25" fmla="*/ 304 h 1685"/>
                <a:gd name="T26" fmla="*/ 0 w 708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8"/>
                <a:gd name="T43" fmla="*/ 0 h 1685"/>
                <a:gd name="T44" fmla="*/ 708 w 708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8" h="1685">
                  <a:moveTo>
                    <a:pt x="0" y="0"/>
                  </a:moveTo>
                  <a:lnTo>
                    <a:pt x="149" y="0"/>
                  </a:lnTo>
                  <a:lnTo>
                    <a:pt x="201" y="940"/>
                  </a:lnTo>
                  <a:lnTo>
                    <a:pt x="280" y="0"/>
                  </a:lnTo>
                  <a:lnTo>
                    <a:pt x="427" y="0"/>
                  </a:lnTo>
                  <a:lnTo>
                    <a:pt x="506" y="940"/>
                  </a:lnTo>
                  <a:lnTo>
                    <a:pt x="559" y="0"/>
                  </a:lnTo>
                  <a:lnTo>
                    <a:pt x="707" y="0"/>
                  </a:lnTo>
                  <a:lnTo>
                    <a:pt x="596" y="1684"/>
                  </a:lnTo>
                  <a:lnTo>
                    <a:pt x="442" y="1684"/>
                  </a:lnTo>
                  <a:lnTo>
                    <a:pt x="354" y="623"/>
                  </a:lnTo>
                  <a:lnTo>
                    <a:pt x="265" y="1684"/>
                  </a:lnTo>
                  <a:lnTo>
                    <a:pt x="112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6" name="Freeform 60"/>
            <p:cNvSpPr>
              <a:spLocks noChangeArrowheads="1"/>
            </p:cNvSpPr>
            <p:nvPr/>
          </p:nvSpPr>
          <p:spPr bwMode="auto">
            <a:xfrm>
              <a:off x="4466" y="502"/>
              <a:ext cx="118" cy="316"/>
            </a:xfrm>
            <a:custGeom>
              <a:avLst/>
              <a:gdLst>
                <a:gd name="T0" fmla="*/ 2 w 524"/>
                <a:gd name="T1" fmla="*/ 107 h 1745"/>
                <a:gd name="T2" fmla="*/ 7 w 524"/>
                <a:gd name="T3" fmla="*/ 71 h 1745"/>
                <a:gd name="T4" fmla="*/ 14 w 524"/>
                <a:gd name="T5" fmla="*/ 47 h 1745"/>
                <a:gd name="T6" fmla="*/ 22 w 524"/>
                <a:gd name="T7" fmla="*/ 27 h 1745"/>
                <a:gd name="T8" fmla="*/ 32 w 524"/>
                <a:gd name="T9" fmla="*/ 13 h 1745"/>
                <a:gd name="T10" fmla="*/ 52 w 524"/>
                <a:gd name="T11" fmla="*/ 1 h 1745"/>
                <a:gd name="T12" fmla="*/ 78 w 524"/>
                <a:gd name="T13" fmla="*/ 5 h 1745"/>
                <a:gd name="T14" fmla="*/ 91 w 524"/>
                <a:gd name="T15" fmla="*/ 19 h 1745"/>
                <a:gd name="T16" fmla="*/ 100 w 524"/>
                <a:gd name="T17" fmla="*/ 36 h 1745"/>
                <a:gd name="T18" fmla="*/ 108 w 524"/>
                <a:gd name="T19" fmla="*/ 57 h 1745"/>
                <a:gd name="T20" fmla="*/ 113 w 524"/>
                <a:gd name="T21" fmla="*/ 83 h 1745"/>
                <a:gd name="T22" fmla="*/ 118 w 524"/>
                <a:gd name="T23" fmla="*/ 138 h 1745"/>
                <a:gd name="T24" fmla="*/ 117 w 524"/>
                <a:gd name="T25" fmla="*/ 193 h 1745"/>
                <a:gd name="T26" fmla="*/ 113 w 524"/>
                <a:gd name="T27" fmla="*/ 235 h 1745"/>
                <a:gd name="T28" fmla="*/ 105 w 524"/>
                <a:gd name="T29" fmla="*/ 267 h 1745"/>
                <a:gd name="T30" fmla="*/ 95 w 524"/>
                <a:gd name="T31" fmla="*/ 292 h 1745"/>
                <a:gd name="T32" fmla="*/ 81 w 524"/>
                <a:gd name="T33" fmla="*/ 309 h 1745"/>
                <a:gd name="T34" fmla="*/ 65 w 524"/>
                <a:gd name="T35" fmla="*/ 316 h 1745"/>
                <a:gd name="T36" fmla="*/ 47 w 524"/>
                <a:gd name="T37" fmla="*/ 313 h 1745"/>
                <a:gd name="T38" fmla="*/ 32 w 524"/>
                <a:gd name="T39" fmla="*/ 303 h 1745"/>
                <a:gd name="T40" fmla="*/ 19 w 524"/>
                <a:gd name="T41" fmla="*/ 284 h 1745"/>
                <a:gd name="T42" fmla="*/ 10 w 524"/>
                <a:gd name="T43" fmla="*/ 256 h 1745"/>
                <a:gd name="T44" fmla="*/ 3 w 524"/>
                <a:gd name="T45" fmla="*/ 218 h 1745"/>
                <a:gd name="T46" fmla="*/ 0 w 524"/>
                <a:gd name="T47" fmla="*/ 171 h 1745"/>
                <a:gd name="T48" fmla="*/ 36 w 524"/>
                <a:gd name="T49" fmla="*/ 180 h 1745"/>
                <a:gd name="T50" fmla="*/ 38 w 524"/>
                <a:gd name="T51" fmla="*/ 210 h 1745"/>
                <a:gd name="T52" fmla="*/ 41 w 524"/>
                <a:gd name="T53" fmla="*/ 223 h 1745"/>
                <a:gd name="T54" fmla="*/ 44 w 524"/>
                <a:gd name="T55" fmla="*/ 232 h 1745"/>
                <a:gd name="T56" fmla="*/ 48 w 524"/>
                <a:gd name="T57" fmla="*/ 239 h 1745"/>
                <a:gd name="T58" fmla="*/ 52 w 524"/>
                <a:gd name="T59" fmla="*/ 243 h 1745"/>
                <a:gd name="T60" fmla="*/ 62 w 524"/>
                <a:gd name="T61" fmla="*/ 244 h 1745"/>
                <a:gd name="T62" fmla="*/ 68 w 524"/>
                <a:gd name="T63" fmla="*/ 241 h 1745"/>
                <a:gd name="T64" fmla="*/ 72 w 524"/>
                <a:gd name="T65" fmla="*/ 236 h 1745"/>
                <a:gd name="T66" fmla="*/ 76 w 524"/>
                <a:gd name="T67" fmla="*/ 228 h 1745"/>
                <a:gd name="T68" fmla="*/ 79 w 524"/>
                <a:gd name="T69" fmla="*/ 217 h 1745"/>
                <a:gd name="T70" fmla="*/ 81 w 524"/>
                <a:gd name="T71" fmla="*/ 198 h 1745"/>
                <a:gd name="T72" fmla="*/ 83 w 524"/>
                <a:gd name="T73" fmla="*/ 154 h 1745"/>
                <a:gd name="T74" fmla="*/ 81 w 524"/>
                <a:gd name="T75" fmla="*/ 117 h 1745"/>
                <a:gd name="T76" fmla="*/ 79 w 524"/>
                <a:gd name="T77" fmla="*/ 99 h 1745"/>
                <a:gd name="T78" fmla="*/ 75 w 524"/>
                <a:gd name="T79" fmla="*/ 89 h 1745"/>
                <a:gd name="T80" fmla="*/ 72 w 524"/>
                <a:gd name="T81" fmla="*/ 81 h 1745"/>
                <a:gd name="T82" fmla="*/ 67 w 524"/>
                <a:gd name="T83" fmla="*/ 76 h 1745"/>
                <a:gd name="T84" fmla="*/ 61 w 524"/>
                <a:gd name="T85" fmla="*/ 72 h 1745"/>
                <a:gd name="T86" fmla="*/ 54 w 524"/>
                <a:gd name="T87" fmla="*/ 72 h 1745"/>
                <a:gd name="T88" fmla="*/ 49 w 524"/>
                <a:gd name="T89" fmla="*/ 76 h 1745"/>
                <a:gd name="T90" fmla="*/ 45 w 524"/>
                <a:gd name="T91" fmla="*/ 83 h 1745"/>
                <a:gd name="T92" fmla="*/ 41 w 524"/>
                <a:gd name="T93" fmla="*/ 91 h 1745"/>
                <a:gd name="T94" fmla="*/ 39 w 524"/>
                <a:gd name="T95" fmla="*/ 103 h 1745"/>
                <a:gd name="T96" fmla="*/ 36 w 524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4"/>
                <a:gd name="T148" fmla="*/ 0 h 1745"/>
                <a:gd name="T149" fmla="*/ 524 w 524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4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6" y="323"/>
                  </a:lnTo>
                  <a:lnTo>
                    <a:pt x="53" y="289"/>
                  </a:lnTo>
                  <a:lnTo>
                    <a:pt x="61" y="259"/>
                  </a:lnTo>
                  <a:lnTo>
                    <a:pt x="69" y="229"/>
                  </a:lnTo>
                  <a:lnTo>
                    <a:pt x="78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40" y="70"/>
                  </a:lnTo>
                  <a:lnTo>
                    <a:pt x="152" y="57"/>
                  </a:lnTo>
                  <a:lnTo>
                    <a:pt x="176" y="30"/>
                  </a:lnTo>
                  <a:lnTo>
                    <a:pt x="202" y="13"/>
                  </a:lnTo>
                  <a:lnTo>
                    <a:pt x="231" y="3"/>
                  </a:lnTo>
                  <a:lnTo>
                    <a:pt x="261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7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8" y="148"/>
                  </a:lnTo>
                  <a:lnTo>
                    <a:pt x="437" y="171"/>
                  </a:lnTo>
                  <a:lnTo>
                    <a:pt x="446" y="198"/>
                  </a:lnTo>
                  <a:lnTo>
                    <a:pt x="455" y="225"/>
                  </a:lnTo>
                  <a:lnTo>
                    <a:pt x="463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4" y="579"/>
                  </a:lnTo>
                  <a:lnTo>
                    <a:pt x="519" y="667"/>
                  </a:lnTo>
                  <a:lnTo>
                    <a:pt x="522" y="761"/>
                  </a:lnTo>
                  <a:lnTo>
                    <a:pt x="523" y="858"/>
                  </a:lnTo>
                  <a:lnTo>
                    <a:pt x="523" y="933"/>
                  </a:lnTo>
                  <a:lnTo>
                    <a:pt x="521" y="1000"/>
                  </a:lnTo>
                  <a:lnTo>
                    <a:pt x="519" y="1067"/>
                  </a:lnTo>
                  <a:lnTo>
                    <a:pt x="516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7" y="1512"/>
                  </a:lnTo>
                  <a:lnTo>
                    <a:pt x="446" y="1549"/>
                  </a:lnTo>
                  <a:lnTo>
                    <a:pt x="434" y="1583"/>
                  </a:lnTo>
                  <a:lnTo>
                    <a:pt x="421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60" y="1704"/>
                  </a:lnTo>
                  <a:lnTo>
                    <a:pt x="343" y="1717"/>
                  </a:lnTo>
                  <a:lnTo>
                    <a:pt x="326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7" y="1744"/>
                  </a:lnTo>
                  <a:lnTo>
                    <a:pt x="246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2" y="1707"/>
                  </a:lnTo>
                  <a:lnTo>
                    <a:pt x="156" y="1694"/>
                  </a:lnTo>
                  <a:lnTo>
                    <a:pt x="140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5" y="1535"/>
                  </a:lnTo>
                  <a:lnTo>
                    <a:pt x="64" y="1498"/>
                  </a:lnTo>
                  <a:lnTo>
                    <a:pt x="54" y="1458"/>
                  </a:lnTo>
                  <a:lnTo>
                    <a:pt x="44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6" y="875"/>
                  </a:moveTo>
                  <a:lnTo>
                    <a:pt x="156" y="936"/>
                  </a:lnTo>
                  <a:lnTo>
                    <a:pt x="158" y="993"/>
                  </a:lnTo>
                  <a:lnTo>
                    <a:pt x="160" y="1047"/>
                  </a:lnTo>
                  <a:lnTo>
                    <a:pt x="163" y="1094"/>
                  </a:lnTo>
                  <a:lnTo>
                    <a:pt x="167" y="1138"/>
                  </a:lnTo>
                  <a:lnTo>
                    <a:pt x="169" y="1158"/>
                  </a:lnTo>
                  <a:lnTo>
                    <a:pt x="172" y="1178"/>
                  </a:lnTo>
                  <a:lnTo>
                    <a:pt x="174" y="1195"/>
                  </a:lnTo>
                  <a:lnTo>
                    <a:pt x="177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3" y="1343"/>
                  </a:lnTo>
                  <a:lnTo>
                    <a:pt x="239" y="1347"/>
                  </a:lnTo>
                  <a:lnTo>
                    <a:pt x="250" y="1350"/>
                  </a:lnTo>
                  <a:lnTo>
                    <a:pt x="262" y="1354"/>
                  </a:lnTo>
                  <a:lnTo>
                    <a:pt x="274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5" y="1293"/>
                  </a:lnTo>
                  <a:lnTo>
                    <a:pt x="329" y="1283"/>
                  </a:lnTo>
                  <a:lnTo>
                    <a:pt x="333" y="1269"/>
                  </a:lnTo>
                  <a:lnTo>
                    <a:pt x="337" y="1259"/>
                  </a:lnTo>
                  <a:lnTo>
                    <a:pt x="340" y="1246"/>
                  </a:lnTo>
                  <a:lnTo>
                    <a:pt x="343" y="1232"/>
                  </a:lnTo>
                  <a:lnTo>
                    <a:pt x="346" y="1215"/>
                  </a:lnTo>
                  <a:lnTo>
                    <a:pt x="349" y="1199"/>
                  </a:lnTo>
                  <a:lnTo>
                    <a:pt x="352" y="1182"/>
                  </a:lnTo>
                  <a:lnTo>
                    <a:pt x="354" y="1162"/>
                  </a:lnTo>
                  <a:lnTo>
                    <a:pt x="356" y="1141"/>
                  </a:lnTo>
                  <a:lnTo>
                    <a:pt x="360" y="1094"/>
                  </a:lnTo>
                  <a:lnTo>
                    <a:pt x="363" y="1040"/>
                  </a:lnTo>
                  <a:lnTo>
                    <a:pt x="365" y="983"/>
                  </a:lnTo>
                  <a:lnTo>
                    <a:pt x="367" y="919"/>
                  </a:lnTo>
                  <a:lnTo>
                    <a:pt x="367" y="852"/>
                  </a:lnTo>
                  <a:lnTo>
                    <a:pt x="367" y="795"/>
                  </a:lnTo>
                  <a:lnTo>
                    <a:pt x="365" y="741"/>
                  </a:lnTo>
                  <a:lnTo>
                    <a:pt x="363" y="690"/>
                  </a:lnTo>
                  <a:lnTo>
                    <a:pt x="360" y="646"/>
                  </a:lnTo>
                  <a:lnTo>
                    <a:pt x="356" y="603"/>
                  </a:lnTo>
                  <a:lnTo>
                    <a:pt x="354" y="586"/>
                  </a:lnTo>
                  <a:lnTo>
                    <a:pt x="351" y="566"/>
                  </a:lnTo>
                  <a:lnTo>
                    <a:pt x="349" y="549"/>
                  </a:lnTo>
                  <a:lnTo>
                    <a:pt x="346" y="535"/>
                  </a:lnTo>
                  <a:lnTo>
                    <a:pt x="342" y="518"/>
                  </a:lnTo>
                  <a:lnTo>
                    <a:pt x="339" y="505"/>
                  </a:lnTo>
                  <a:lnTo>
                    <a:pt x="335" y="491"/>
                  </a:lnTo>
                  <a:lnTo>
                    <a:pt x="332" y="481"/>
                  </a:lnTo>
                  <a:lnTo>
                    <a:pt x="328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2" y="397"/>
                  </a:lnTo>
                  <a:lnTo>
                    <a:pt x="260" y="394"/>
                  </a:lnTo>
                  <a:lnTo>
                    <a:pt x="249" y="397"/>
                  </a:lnTo>
                  <a:lnTo>
                    <a:pt x="243" y="397"/>
                  </a:lnTo>
                  <a:lnTo>
                    <a:pt x="238" y="400"/>
                  </a:lnTo>
                  <a:lnTo>
                    <a:pt x="233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7" y="535"/>
                  </a:lnTo>
                  <a:lnTo>
                    <a:pt x="174" y="552"/>
                  </a:lnTo>
                  <a:lnTo>
                    <a:pt x="172" y="569"/>
                  </a:lnTo>
                  <a:lnTo>
                    <a:pt x="169" y="589"/>
                  </a:lnTo>
                  <a:lnTo>
                    <a:pt x="167" y="609"/>
                  </a:lnTo>
                  <a:lnTo>
                    <a:pt x="163" y="653"/>
                  </a:lnTo>
                  <a:lnTo>
                    <a:pt x="160" y="704"/>
                  </a:lnTo>
                  <a:lnTo>
                    <a:pt x="158" y="754"/>
                  </a:lnTo>
                  <a:lnTo>
                    <a:pt x="156" y="815"/>
                  </a:lnTo>
                  <a:lnTo>
                    <a:pt x="156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7" name="Freeform 61"/>
            <p:cNvSpPr>
              <a:spLocks noChangeArrowheads="1"/>
            </p:cNvSpPr>
            <p:nvPr/>
          </p:nvSpPr>
          <p:spPr bwMode="auto">
            <a:xfrm>
              <a:off x="4593" y="508"/>
              <a:ext cx="91" cy="310"/>
            </a:xfrm>
            <a:custGeom>
              <a:avLst/>
              <a:gdLst>
                <a:gd name="T0" fmla="*/ 91 w 407"/>
                <a:gd name="T1" fmla="*/ 0 h 1715"/>
                <a:gd name="T2" fmla="*/ 91 w 407"/>
                <a:gd name="T3" fmla="*/ 190 h 1715"/>
                <a:gd name="T4" fmla="*/ 90 w 407"/>
                <a:gd name="T5" fmla="*/ 211 h 1715"/>
                <a:gd name="T6" fmla="*/ 89 w 407"/>
                <a:gd name="T7" fmla="*/ 230 h 1715"/>
                <a:gd name="T8" fmla="*/ 87 w 407"/>
                <a:gd name="T9" fmla="*/ 245 h 1715"/>
                <a:gd name="T10" fmla="*/ 85 w 407"/>
                <a:gd name="T11" fmla="*/ 258 h 1715"/>
                <a:gd name="T12" fmla="*/ 82 w 407"/>
                <a:gd name="T13" fmla="*/ 270 h 1715"/>
                <a:gd name="T14" fmla="*/ 78 w 407"/>
                <a:gd name="T15" fmla="*/ 281 h 1715"/>
                <a:gd name="T16" fmla="*/ 74 w 407"/>
                <a:gd name="T17" fmla="*/ 291 h 1715"/>
                <a:gd name="T18" fmla="*/ 68 w 407"/>
                <a:gd name="T19" fmla="*/ 300 h 1715"/>
                <a:gd name="T20" fmla="*/ 62 w 407"/>
                <a:gd name="T21" fmla="*/ 305 h 1715"/>
                <a:gd name="T22" fmla="*/ 55 w 407"/>
                <a:gd name="T23" fmla="*/ 309 h 1715"/>
                <a:gd name="T24" fmla="*/ 47 w 407"/>
                <a:gd name="T25" fmla="*/ 310 h 1715"/>
                <a:gd name="T26" fmla="*/ 39 w 407"/>
                <a:gd name="T27" fmla="*/ 309 h 1715"/>
                <a:gd name="T28" fmla="*/ 32 w 407"/>
                <a:gd name="T29" fmla="*/ 307 h 1715"/>
                <a:gd name="T30" fmla="*/ 26 w 407"/>
                <a:gd name="T31" fmla="*/ 303 h 1715"/>
                <a:gd name="T32" fmla="*/ 21 w 407"/>
                <a:gd name="T33" fmla="*/ 298 h 1715"/>
                <a:gd name="T34" fmla="*/ 16 w 407"/>
                <a:gd name="T35" fmla="*/ 290 h 1715"/>
                <a:gd name="T36" fmla="*/ 12 w 407"/>
                <a:gd name="T37" fmla="*/ 283 h 1715"/>
                <a:gd name="T38" fmla="*/ 9 w 407"/>
                <a:gd name="T39" fmla="*/ 272 h 1715"/>
                <a:gd name="T40" fmla="*/ 6 w 407"/>
                <a:gd name="T41" fmla="*/ 261 h 1715"/>
                <a:gd name="T42" fmla="*/ 4 w 407"/>
                <a:gd name="T43" fmla="*/ 248 h 1715"/>
                <a:gd name="T44" fmla="*/ 2 w 407"/>
                <a:gd name="T45" fmla="*/ 234 h 1715"/>
                <a:gd name="T46" fmla="*/ 1 w 407"/>
                <a:gd name="T47" fmla="*/ 219 h 1715"/>
                <a:gd name="T48" fmla="*/ 0 w 407"/>
                <a:gd name="T49" fmla="*/ 202 h 1715"/>
                <a:gd name="T50" fmla="*/ 34 w 407"/>
                <a:gd name="T51" fmla="*/ 199 h 1715"/>
                <a:gd name="T52" fmla="*/ 34 w 407"/>
                <a:gd name="T53" fmla="*/ 207 h 1715"/>
                <a:gd name="T54" fmla="*/ 34 w 407"/>
                <a:gd name="T55" fmla="*/ 214 h 1715"/>
                <a:gd name="T56" fmla="*/ 35 w 407"/>
                <a:gd name="T57" fmla="*/ 219 h 1715"/>
                <a:gd name="T58" fmla="*/ 36 w 407"/>
                <a:gd name="T59" fmla="*/ 223 h 1715"/>
                <a:gd name="T60" fmla="*/ 36 w 407"/>
                <a:gd name="T61" fmla="*/ 228 h 1715"/>
                <a:gd name="T62" fmla="*/ 38 w 407"/>
                <a:gd name="T63" fmla="*/ 232 h 1715"/>
                <a:gd name="T64" fmla="*/ 38 w 407"/>
                <a:gd name="T65" fmla="*/ 234 h 1715"/>
                <a:gd name="T66" fmla="*/ 39 w 407"/>
                <a:gd name="T67" fmla="*/ 235 h 1715"/>
                <a:gd name="T68" fmla="*/ 39 w 407"/>
                <a:gd name="T69" fmla="*/ 236 h 1715"/>
                <a:gd name="T70" fmla="*/ 40 w 407"/>
                <a:gd name="T71" fmla="*/ 237 h 1715"/>
                <a:gd name="T72" fmla="*/ 41 w 407"/>
                <a:gd name="T73" fmla="*/ 237 h 1715"/>
                <a:gd name="T74" fmla="*/ 42 w 407"/>
                <a:gd name="T75" fmla="*/ 239 h 1715"/>
                <a:gd name="T76" fmla="*/ 44 w 407"/>
                <a:gd name="T77" fmla="*/ 239 h 1715"/>
                <a:gd name="T78" fmla="*/ 46 w 407"/>
                <a:gd name="T79" fmla="*/ 239 h 1715"/>
                <a:gd name="T80" fmla="*/ 47 w 407"/>
                <a:gd name="T81" fmla="*/ 239 h 1715"/>
                <a:gd name="T82" fmla="*/ 48 w 407"/>
                <a:gd name="T83" fmla="*/ 237 h 1715"/>
                <a:gd name="T84" fmla="*/ 49 w 407"/>
                <a:gd name="T85" fmla="*/ 236 h 1715"/>
                <a:gd name="T86" fmla="*/ 51 w 407"/>
                <a:gd name="T87" fmla="*/ 235 h 1715"/>
                <a:gd name="T88" fmla="*/ 52 w 407"/>
                <a:gd name="T89" fmla="*/ 232 h 1715"/>
                <a:gd name="T90" fmla="*/ 53 w 407"/>
                <a:gd name="T91" fmla="*/ 231 h 1715"/>
                <a:gd name="T92" fmla="*/ 53 w 407"/>
                <a:gd name="T93" fmla="*/ 228 h 1715"/>
                <a:gd name="T94" fmla="*/ 54 w 407"/>
                <a:gd name="T95" fmla="*/ 225 h 1715"/>
                <a:gd name="T96" fmla="*/ 55 w 407"/>
                <a:gd name="T97" fmla="*/ 217 h 1715"/>
                <a:gd name="T98" fmla="*/ 55 w 407"/>
                <a:gd name="T99" fmla="*/ 206 h 1715"/>
                <a:gd name="T100" fmla="*/ 56 w 407"/>
                <a:gd name="T101" fmla="*/ 195 h 1715"/>
                <a:gd name="T102" fmla="*/ 56 w 407"/>
                <a:gd name="T103" fmla="*/ 0 h 171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07"/>
                <a:gd name="T157" fmla="*/ 0 h 1715"/>
                <a:gd name="T158" fmla="*/ 407 w 407"/>
                <a:gd name="T159" fmla="*/ 1715 h 171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07" h="1715">
                  <a:moveTo>
                    <a:pt x="250" y="0"/>
                  </a:moveTo>
                  <a:lnTo>
                    <a:pt x="406" y="0"/>
                  </a:lnTo>
                  <a:lnTo>
                    <a:pt x="406" y="916"/>
                  </a:lnTo>
                  <a:lnTo>
                    <a:pt x="405" y="1051"/>
                  </a:lnTo>
                  <a:lnTo>
                    <a:pt x="404" y="1111"/>
                  </a:lnTo>
                  <a:lnTo>
                    <a:pt x="402" y="1169"/>
                  </a:lnTo>
                  <a:lnTo>
                    <a:pt x="400" y="1223"/>
                  </a:lnTo>
                  <a:lnTo>
                    <a:pt x="398" y="1270"/>
                  </a:lnTo>
                  <a:lnTo>
                    <a:pt x="395" y="1313"/>
                  </a:lnTo>
                  <a:lnTo>
                    <a:pt x="391" y="1354"/>
                  </a:lnTo>
                  <a:lnTo>
                    <a:pt x="387" y="1391"/>
                  </a:lnTo>
                  <a:lnTo>
                    <a:pt x="381" y="1428"/>
                  </a:lnTo>
                  <a:lnTo>
                    <a:pt x="375" y="1462"/>
                  </a:lnTo>
                  <a:lnTo>
                    <a:pt x="368" y="1492"/>
                  </a:lnTo>
                  <a:lnTo>
                    <a:pt x="360" y="1526"/>
                  </a:lnTo>
                  <a:lnTo>
                    <a:pt x="351" y="1553"/>
                  </a:lnTo>
                  <a:lnTo>
                    <a:pt x="341" y="1583"/>
                  </a:lnTo>
                  <a:lnTo>
                    <a:pt x="330" y="1610"/>
                  </a:lnTo>
                  <a:lnTo>
                    <a:pt x="317" y="1633"/>
                  </a:lnTo>
                  <a:lnTo>
                    <a:pt x="305" y="1657"/>
                  </a:lnTo>
                  <a:lnTo>
                    <a:pt x="291" y="1674"/>
                  </a:lnTo>
                  <a:lnTo>
                    <a:pt x="277" y="1687"/>
                  </a:lnTo>
                  <a:lnTo>
                    <a:pt x="262" y="1701"/>
                  </a:lnTo>
                  <a:lnTo>
                    <a:pt x="245" y="1707"/>
                  </a:lnTo>
                  <a:lnTo>
                    <a:pt x="228" y="1714"/>
                  </a:lnTo>
                  <a:lnTo>
                    <a:pt x="210" y="1714"/>
                  </a:lnTo>
                  <a:lnTo>
                    <a:pt x="192" y="1714"/>
                  </a:lnTo>
                  <a:lnTo>
                    <a:pt x="175" y="1711"/>
                  </a:lnTo>
                  <a:lnTo>
                    <a:pt x="158" y="1704"/>
                  </a:lnTo>
                  <a:lnTo>
                    <a:pt x="143" y="1697"/>
                  </a:lnTo>
                  <a:lnTo>
                    <a:pt x="128" y="1687"/>
                  </a:lnTo>
                  <a:lnTo>
                    <a:pt x="115" y="1677"/>
                  </a:lnTo>
                  <a:lnTo>
                    <a:pt x="103" y="1664"/>
                  </a:lnTo>
                  <a:lnTo>
                    <a:pt x="92" y="1647"/>
                  </a:lnTo>
                  <a:lnTo>
                    <a:pt x="82" y="1627"/>
                  </a:lnTo>
                  <a:lnTo>
                    <a:pt x="72" y="1606"/>
                  </a:lnTo>
                  <a:lnTo>
                    <a:pt x="63" y="1586"/>
                  </a:lnTo>
                  <a:lnTo>
                    <a:pt x="55" y="1563"/>
                  </a:lnTo>
                  <a:lnTo>
                    <a:pt x="47" y="1536"/>
                  </a:lnTo>
                  <a:lnTo>
                    <a:pt x="39" y="1505"/>
                  </a:lnTo>
                  <a:lnTo>
                    <a:pt x="33" y="1475"/>
                  </a:lnTo>
                  <a:lnTo>
                    <a:pt x="27" y="1445"/>
                  </a:lnTo>
                  <a:lnTo>
                    <a:pt x="22" y="1411"/>
                  </a:lnTo>
                  <a:lnTo>
                    <a:pt x="17" y="1374"/>
                  </a:lnTo>
                  <a:lnTo>
                    <a:pt x="13" y="1337"/>
                  </a:lnTo>
                  <a:lnTo>
                    <a:pt x="9" y="1297"/>
                  </a:lnTo>
                  <a:lnTo>
                    <a:pt x="6" y="1253"/>
                  </a:lnTo>
                  <a:lnTo>
                    <a:pt x="3" y="1209"/>
                  </a:lnTo>
                  <a:lnTo>
                    <a:pt x="1" y="1162"/>
                  </a:lnTo>
                  <a:lnTo>
                    <a:pt x="0" y="1115"/>
                  </a:lnTo>
                  <a:lnTo>
                    <a:pt x="150" y="1047"/>
                  </a:lnTo>
                  <a:lnTo>
                    <a:pt x="150" y="1101"/>
                  </a:lnTo>
                  <a:lnTo>
                    <a:pt x="151" y="1125"/>
                  </a:lnTo>
                  <a:lnTo>
                    <a:pt x="152" y="1145"/>
                  </a:lnTo>
                  <a:lnTo>
                    <a:pt x="152" y="1165"/>
                  </a:lnTo>
                  <a:lnTo>
                    <a:pt x="153" y="1182"/>
                  </a:lnTo>
                  <a:lnTo>
                    <a:pt x="155" y="1199"/>
                  </a:lnTo>
                  <a:lnTo>
                    <a:pt x="156" y="1212"/>
                  </a:lnTo>
                  <a:lnTo>
                    <a:pt x="158" y="1226"/>
                  </a:lnTo>
                  <a:lnTo>
                    <a:pt x="159" y="1236"/>
                  </a:lnTo>
                  <a:lnTo>
                    <a:pt x="161" y="1249"/>
                  </a:lnTo>
                  <a:lnTo>
                    <a:pt x="163" y="1263"/>
                  </a:lnTo>
                  <a:lnTo>
                    <a:pt x="165" y="1273"/>
                  </a:lnTo>
                  <a:lnTo>
                    <a:pt x="168" y="1283"/>
                  </a:lnTo>
                  <a:lnTo>
                    <a:pt x="169" y="1286"/>
                  </a:lnTo>
                  <a:lnTo>
                    <a:pt x="171" y="1293"/>
                  </a:lnTo>
                  <a:lnTo>
                    <a:pt x="172" y="1297"/>
                  </a:lnTo>
                  <a:lnTo>
                    <a:pt x="174" y="1300"/>
                  </a:lnTo>
                  <a:lnTo>
                    <a:pt x="175" y="1303"/>
                  </a:lnTo>
                  <a:lnTo>
                    <a:pt x="176" y="1307"/>
                  </a:lnTo>
                  <a:lnTo>
                    <a:pt x="178" y="1310"/>
                  </a:lnTo>
                  <a:lnTo>
                    <a:pt x="179" y="1310"/>
                  </a:lnTo>
                  <a:lnTo>
                    <a:pt x="180" y="1313"/>
                  </a:lnTo>
                  <a:lnTo>
                    <a:pt x="182" y="1313"/>
                  </a:lnTo>
                  <a:lnTo>
                    <a:pt x="185" y="1317"/>
                  </a:lnTo>
                  <a:lnTo>
                    <a:pt x="188" y="1320"/>
                  </a:lnTo>
                  <a:lnTo>
                    <a:pt x="191" y="1324"/>
                  </a:lnTo>
                  <a:lnTo>
                    <a:pt x="195" y="1324"/>
                  </a:lnTo>
                  <a:lnTo>
                    <a:pt x="199" y="1324"/>
                  </a:lnTo>
                  <a:lnTo>
                    <a:pt x="205" y="1324"/>
                  </a:lnTo>
                  <a:lnTo>
                    <a:pt x="208" y="1320"/>
                  </a:lnTo>
                  <a:lnTo>
                    <a:pt x="211" y="1320"/>
                  </a:lnTo>
                  <a:lnTo>
                    <a:pt x="214" y="1317"/>
                  </a:lnTo>
                  <a:lnTo>
                    <a:pt x="216" y="1313"/>
                  </a:lnTo>
                  <a:lnTo>
                    <a:pt x="219" y="1310"/>
                  </a:lnTo>
                  <a:lnTo>
                    <a:pt x="221" y="1307"/>
                  </a:lnTo>
                  <a:lnTo>
                    <a:pt x="224" y="1303"/>
                  </a:lnTo>
                  <a:lnTo>
                    <a:pt x="226" y="1300"/>
                  </a:lnTo>
                  <a:lnTo>
                    <a:pt x="228" y="1293"/>
                  </a:lnTo>
                  <a:lnTo>
                    <a:pt x="231" y="1286"/>
                  </a:lnTo>
                  <a:lnTo>
                    <a:pt x="233" y="1283"/>
                  </a:lnTo>
                  <a:lnTo>
                    <a:pt x="235" y="1276"/>
                  </a:lnTo>
                  <a:lnTo>
                    <a:pt x="236" y="1266"/>
                  </a:lnTo>
                  <a:lnTo>
                    <a:pt x="238" y="1260"/>
                  </a:lnTo>
                  <a:lnTo>
                    <a:pt x="239" y="1249"/>
                  </a:lnTo>
                  <a:lnTo>
                    <a:pt x="241" y="1243"/>
                  </a:lnTo>
                  <a:lnTo>
                    <a:pt x="243" y="1223"/>
                  </a:lnTo>
                  <a:lnTo>
                    <a:pt x="245" y="1199"/>
                  </a:lnTo>
                  <a:lnTo>
                    <a:pt x="247" y="1172"/>
                  </a:lnTo>
                  <a:lnTo>
                    <a:pt x="248" y="1142"/>
                  </a:lnTo>
                  <a:lnTo>
                    <a:pt x="249" y="1111"/>
                  </a:lnTo>
                  <a:lnTo>
                    <a:pt x="250" y="1078"/>
                  </a:lnTo>
                  <a:lnTo>
                    <a:pt x="250" y="1041"/>
                  </a:lnTo>
                  <a:lnTo>
                    <a:pt x="25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8" name="Freeform 62"/>
            <p:cNvSpPr>
              <a:spLocks noChangeArrowheads="1"/>
            </p:cNvSpPr>
            <p:nvPr/>
          </p:nvSpPr>
          <p:spPr bwMode="auto">
            <a:xfrm>
              <a:off x="4709" y="508"/>
              <a:ext cx="109" cy="310"/>
            </a:xfrm>
            <a:custGeom>
              <a:avLst/>
              <a:gdLst>
                <a:gd name="T0" fmla="*/ 109 w 486"/>
                <a:gd name="T1" fmla="*/ 0 h 1715"/>
                <a:gd name="T2" fmla="*/ 109 w 486"/>
                <a:gd name="T3" fmla="*/ 188 h 1715"/>
                <a:gd name="T4" fmla="*/ 108 w 486"/>
                <a:gd name="T5" fmla="*/ 202 h 1715"/>
                <a:gd name="T6" fmla="*/ 107 w 486"/>
                <a:gd name="T7" fmla="*/ 214 h 1715"/>
                <a:gd name="T8" fmla="*/ 106 w 486"/>
                <a:gd name="T9" fmla="*/ 226 h 1715"/>
                <a:gd name="T10" fmla="*/ 105 w 486"/>
                <a:gd name="T11" fmla="*/ 239 h 1715"/>
                <a:gd name="T12" fmla="*/ 103 w 486"/>
                <a:gd name="T13" fmla="*/ 250 h 1715"/>
                <a:gd name="T14" fmla="*/ 100 w 486"/>
                <a:gd name="T15" fmla="*/ 260 h 1715"/>
                <a:gd name="T16" fmla="*/ 97 w 486"/>
                <a:gd name="T17" fmla="*/ 270 h 1715"/>
                <a:gd name="T18" fmla="*/ 94 w 486"/>
                <a:gd name="T19" fmla="*/ 279 h 1715"/>
                <a:gd name="T20" fmla="*/ 91 w 486"/>
                <a:gd name="T21" fmla="*/ 287 h 1715"/>
                <a:gd name="T22" fmla="*/ 87 w 486"/>
                <a:gd name="T23" fmla="*/ 293 h 1715"/>
                <a:gd name="T24" fmla="*/ 83 w 486"/>
                <a:gd name="T25" fmla="*/ 298 h 1715"/>
                <a:gd name="T26" fmla="*/ 79 w 486"/>
                <a:gd name="T27" fmla="*/ 302 h 1715"/>
                <a:gd name="T28" fmla="*/ 74 w 486"/>
                <a:gd name="T29" fmla="*/ 306 h 1715"/>
                <a:gd name="T30" fmla="*/ 68 w 486"/>
                <a:gd name="T31" fmla="*/ 309 h 1715"/>
                <a:gd name="T32" fmla="*/ 61 w 486"/>
                <a:gd name="T33" fmla="*/ 310 h 1715"/>
                <a:gd name="T34" fmla="*/ 53 w 486"/>
                <a:gd name="T35" fmla="*/ 310 h 1715"/>
                <a:gd name="T36" fmla="*/ 39 w 486"/>
                <a:gd name="T37" fmla="*/ 307 h 1715"/>
                <a:gd name="T38" fmla="*/ 32 w 486"/>
                <a:gd name="T39" fmla="*/ 304 h 1715"/>
                <a:gd name="T40" fmla="*/ 28 w 486"/>
                <a:gd name="T41" fmla="*/ 301 h 1715"/>
                <a:gd name="T42" fmla="*/ 25 w 486"/>
                <a:gd name="T43" fmla="*/ 297 h 1715"/>
                <a:gd name="T44" fmla="*/ 21 w 486"/>
                <a:gd name="T45" fmla="*/ 292 h 1715"/>
                <a:gd name="T46" fmla="*/ 18 w 486"/>
                <a:gd name="T47" fmla="*/ 287 h 1715"/>
                <a:gd name="T48" fmla="*/ 15 w 486"/>
                <a:gd name="T49" fmla="*/ 280 h 1715"/>
                <a:gd name="T50" fmla="*/ 12 w 486"/>
                <a:gd name="T51" fmla="*/ 272 h 1715"/>
                <a:gd name="T52" fmla="*/ 9 w 486"/>
                <a:gd name="T53" fmla="*/ 264 h 1715"/>
                <a:gd name="T54" fmla="*/ 7 w 486"/>
                <a:gd name="T55" fmla="*/ 255 h 1715"/>
                <a:gd name="T56" fmla="*/ 5 w 486"/>
                <a:gd name="T57" fmla="*/ 247 h 1715"/>
                <a:gd name="T58" fmla="*/ 4 w 486"/>
                <a:gd name="T59" fmla="*/ 237 h 1715"/>
                <a:gd name="T60" fmla="*/ 2 w 486"/>
                <a:gd name="T61" fmla="*/ 219 h 1715"/>
                <a:gd name="T62" fmla="*/ 0 w 486"/>
                <a:gd name="T63" fmla="*/ 199 h 1715"/>
                <a:gd name="T64" fmla="*/ 0 w 486"/>
                <a:gd name="T65" fmla="*/ 187 h 1715"/>
                <a:gd name="T66" fmla="*/ 0 w 486"/>
                <a:gd name="T67" fmla="*/ 0 h 1715"/>
                <a:gd name="T68" fmla="*/ 35 w 486"/>
                <a:gd name="T69" fmla="*/ 186 h 1715"/>
                <a:gd name="T70" fmla="*/ 35 w 486"/>
                <a:gd name="T71" fmla="*/ 197 h 1715"/>
                <a:gd name="T72" fmla="*/ 36 w 486"/>
                <a:gd name="T73" fmla="*/ 208 h 1715"/>
                <a:gd name="T74" fmla="*/ 37 w 486"/>
                <a:gd name="T75" fmla="*/ 212 h 1715"/>
                <a:gd name="T76" fmla="*/ 38 w 486"/>
                <a:gd name="T77" fmla="*/ 217 h 1715"/>
                <a:gd name="T78" fmla="*/ 39 w 486"/>
                <a:gd name="T79" fmla="*/ 221 h 1715"/>
                <a:gd name="T80" fmla="*/ 40 w 486"/>
                <a:gd name="T81" fmla="*/ 225 h 1715"/>
                <a:gd name="T82" fmla="*/ 41 w 486"/>
                <a:gd name="T83" fmla="*/ 228 h 1715"/>
                <a:gd name="T84" fmla="*/ 43 w 486"/>
                <a:gd name="T85" fmla="*/ 231 h 1715"/>
                <a:gd name="T86" fmla="*/ 45 w 486"/>
                <a:gd name="T87" fmla="*/ 233 h 1715"/>
                <a:gd name="T88" fmla="*/ 46 w 486"/>
                <a:gd name="T89" fmla="*/ 235 h 1715"/>
                <a:gd name="T90" fmla="*/ 50 w 486"/>
                <a:gd name="T91" fmla="*/ 238 h 1715"/>
                <a:gd name="T92" fmla="*/ 55 w 486"/>
                <a:gd name="T93" fmla="*/ 239 h 1715"/>
                <a:gd name="T94" fmla="*/ 59 w 486"/>
                <a:gd name="T95" fmla="*/ 238 h 1715"/>
                <a:gd name="T96" fmla="*/ 62 w 486"/>
                <a:gd name="T97" fmla="*/ 235 h 1715"/>
                <a:gd name="T98" fmla="*/ 64 w 486"/>
                <a:gd name="T99" fmla="*/ 233 h 1715"/>
                <a:gd name="T100" fmla="*/ 66 w 486"/>
                <a:gd name="T101" fmla="*/ 231 h 1715"/>
                <a:gd name="T102" fmla="*/ 67 w 486"/>
                <a:gd name="T103" fmla="*/ 228 h 1715"/>
                <a:gd name="T104" fmla="*/ 69 w 486"/>
                <a:gd name="T105" fmla="*/ 225 h 1715"/>
                <a:gd name="T106" fmla="*/ 70 w 486"/>
                <a:gd name="T107" fmla="*/ 221 h 1715"/>
                <a:gd name="T108" fmla="*/ 71 w 486"/>
                <a:gd name="T109" fmla="*/ 217 h 1715"/>
                <a:gd name="T110" fmla="*/ 72 w 486"/>
                <a:gd name="T111" fmla="*/ 213 h 1715"/>
                <a:gd name="T112" fmla="*/ 72 w 486"/>
                <a:gd name="T113" fmla="*/ 208 h 1715"/>
                <a:gd name="T114" fmla="*/ 74 w 486"/>
                <a:gd name="T115" fmla="*/ 198 h 1715"/>
                <a:gd name="T116" fmla="*/ 74 w 486"/>
                <a:gd name="T117" fmla="*/ 186 h 17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6"/>
                <a:gd name="T178" fmla="*/ 0 h 1715"/>
                <a:gd name="T179" fmla="*/ 486 w 486"/>
                <a:gd name="T180" fmla="*/ 1715 h 17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6" h="1715">
                  <a:moveTo>
                    <a:pt x="329" y="0"/>
                  </a:moveTo>
                  <a:lnTo>
                    <a:pt x="485" y="0"/>
                  </a:lnTo>
                  <a:lnTo>
                    <a:pt x="485" y="1004"/>
                  </a:lnTo>
                  <a:lnTo>
                    <a:pt x="485" y="1041"/>
                  </a:lnTo>
                  <a:lnTo>
                    <a:pt x="484" y="1078"/>
                  </a:lnTo>
                  <a:lnTo>
                    <a:pt x="483" y="1115"/>
                  </a:lnTo>
                  <a:lnTo>
                    <a:pt x="481" y="1152"/>
                  </a:lnTo>
                  <a:lnTo>
                    <a:pt x="479" y="1185"/>
                  </a:lnTo>
                  <a:lnTo>
                    <a:pt x="476" y="1219"/>
                  </a:lnTo>
                  <a:lnTo>
                    <a:pt x="473" y="1253"/>
                  </a:lnTo>
                  <a:lnTo>
                    <a:pt x="470" y="1286"/>
                  </a:lnTo>
                  <a:lnTo>
                    <a:pt x="466" y="1320"/>
                  </a:lnTo>
                  <a:lnTo>
                    <a:pt x="462" y="1350"/>
                  </a:lnTo>
                  <a:lnTo>
                    <a:pt x="458" y="1381"/>
                  </a:lnTo>
                  <a:lnTo>
                    <a:pt x="453" y="1411"/>
                  </a:lnTo>
                  <a:lnTo>
                    <a:pt x="447" y="1438"/>
                  </a:lnTo>
                  <a:lnTo>
                    <a:pt x="441" y="1465"/>
                  </a:lnTo>
                  <a:lnTo>
                    <a:pt x="434" y="1492"/>
                  </a:lnTo>
                  <a:lnTo>
                    <a:pt x="427" y="1519"/>
                  </a:lnTo>
                  <a:lnTo>
                    <a:pt x="419" y="1542"/>
                  </a:lnTo>
                  <a:lnTo>
                    <a:pt x="412" y="1566"/>
                  </a:lnTo>
                  <a:lnTo>
                    <a:pt x="404" y="1586"/>
                  </a:lnTo>
                  <a:lnTo>
                    <a:pt x="397" y="1603"/>
                  </a:lnTo>
                  <a:lnTo>
                    <a:pt x="389" y="1620"/>
                  </a:lnTo>
                  <a:lnTo>
                    <a:pt x="380" y="1633"/>
                  </a:lnTo>
                  <a:lnTo>
                    <a:pt x="372" y="1647"/>
                  </a:lnTo>
                  <a:lnTo>
                    <a:pt x="364" y="1657"/>
                  </a:lnTo>
                  <a:lnTo>
                    <a:pt x="352" y="1670"/>
                  </a:lnTo>
                  <a:lnTo>
                    <a:pt x="340" y="1681"/>
                  </a:lnTo>
                  <a:lnTo>
                    <a:pt x="328" y="1691"/>
                  </a:lnTo>
                  <a:lnTo>
                    <a:pt x="315" y="1701"/>
                  </a:lnTo>
                  <a:lnTo>
                    <a:pt x="301" y="1707"/>
                  </a:lnTo>
                  <a:lnTo>
                    <a:pt x="285" y="1711"/>
                  </a:lnTo>
                  <a:lnTo>
                    <a:pt x="270" y="1714"/>
                  </a:lnTo>
                  <a:lnTo>
                    <a:pt x="255" y="1714"/>
                  </a:lnTo>
                  <a:lnTo>
                    <a:pt x="236" y="1714"/>
                  </a:lnTo>
                  <a:lnTo>
                    <a:pt x="217" y="1711"/>
                  </a:lnTo>
                  <a:lnTo>
                    <a:pt x="174" y="1697"/>
                  </a:lnTo>
                  <a:lnTo>
                    <a:pt x="154" y="1687"/>
                  </a:lnTo>
                  <a:lnTo>
                    <a:pt x="144" y="1681"/>
                  </a:lnTo>
                  <a:lnTo>
                    <a:pt x="135" y="1670"/>
                  </a:lnTo>
                  <a:lnTo>
                    <a:pt x="126" y="1664"/>
                  </a:lnTo>
                  <a:lnTo>
                    <a:pt x="118" y="1654"/>
                  </a:lnTo>
                  <a:lnTo>
                    <a:pt x="110" y="1643"/>
                  </a:lnTo>
                  <a:lnTo>
                    <a:pt x="102" y="1630"/>
                  </a:lnTo>
                  <a:lnTo>
                    <a:pt x="94" y="1617"/>
                  </a:lnTo>
                  <a:lnTo>
                    <a:pt x="87" y="1603"/>
                  </a:lnTo>
                  <a:lnTo>
                    <a:pt x="80" y="1586"/>
                  </a:lnTo>
                  <a:lnTo>
                    <a:pt x="73" y="1566"/>
                  </a:lnTo>
                  <a:lnTo>
                    <a:pt x="67" y="1549"/>
                  </a:lnTo>
                  <a:lnTo>
                    <a:pt x="60" y="1526"/>
                  </a:lnTo>
                  <a:lnTo>
                    <a:pt x="54" y="1505"/>
                  </a:lnTo>
                  <a:lnTo>
                    <a:pt x="48" y="1482"/>
                  </a:lnTo>
                  <a:lnTo>
                    <a:pt x="42" y="1458"/>
                  </a:lnTo>
                  <a:lnTo>
                    <a:pt x="37" y="1435"/>
                  </a:lnTo>
                  <a:lnTo>
                    <a:pt x="32" y="1411"/>
                  </a:lnTo>
                  <a:lnTo>
                    <a:pt x="28" y="1388"/>
                  </a:lnTo>
                  <a:lnTo>
                    <a:pt x="24" y="1364"/>
                  </a:lnTo>
                  <a:lnTo>
                    <a:pt x="20" y="1340"/>
                  </a:lnTo>
                  <a:lnTo>
                    <a:pt x="17" y="1313"/>
                  </a:lnTo>
                  <a:lnTo>
                    <a:pt x="15" y="1290"/>
                  </a:lnTo>
                  <a:lnTo>
                    <a:pt x="9" y="1212"/>
                  </a:lnTo>
                  <a:lnTo>
                    <a:pt x="5" y="1138"/>
                  </a:lnTo>
                  <a:lnTo>
                    <a:pt x="2" y="1101"/>
                  </a:lnTo>
                  <a:lnTo>
                    <a:pt x="1" y="1068"/>
                  </a:lnTo>
                  <a:lnTo>
                    <a:pt x="0" y="1037"/>
                  </a:lnTo>
                  <a:lnTo>
                    <a:pt x="0" y="1004"/>
                  </a:lnTo>
                  <a:lnTo>
                    <a:pt x="0" y="0"/>
                  </a:lnTo>
                  <a:lnTo>
                    <a:pt x="156" y="0"/>
                  </a:lnTo>
                  <a:lnTo>
                    <a:pt x="156" y="1027"/>
                  </a:lnTo>
                  <a:lnTo>
                    <a:pt x="156" y="1061"/>
                  </a:lnTo>
                  <a:lnTo>
                    <a:pt x="157" y="1091"/>
                  </a:lnTo>
                  <a:lnTo>
                    <a:pt x="159" y="1121"/>
                  </a:lnTo>
                  <a:lnTo>
                    <a:pt x="162" y="1152"/>
                  </a:lnTo>
                  <a:lnTo>
                    <a:pt x="163" y="1162"/>
                  </a:lnTo>
                  <a:lnTo>
                    <a:pt x="165" y="1175"/>
                  </a:lnTo>
                  <a:lnTo>
                    <a:pt x="167" y="1189"/>
                  </a:lnTo>
                  <a:lnTo>
                    <a:pt x="169" y="1199"/>
                  </a:lnTo>
                  <a:lnTo>
                    <a:pt x="171" y="1212"/>
                  </a:lnTo>
                  <a:lnTo>
                    <a:pt x="174" y="1223"/>
                  </a:lnTo>
                  <a:lnTo>
                    <a:pt x="176" y="1233"/>
                  </a:lnTo>
                  <a:lnTo>
                    <a:pt x="179" y="1243"/>
                  </a:lnTo>
                  <a:lnTo>
                    <a:pt x="182" y="1253"/>
                  </a:lnTo>
                  <a:lnTo>
                    <a:pt x="185" y="1260"/>
                  </a:lnTo>
                  <a:lnTo>
                    <a:pt x="188" y="1270"/>
                  </a:lnTo>
                  <a:lnTo>
                    <a:pt x="191" y="1276"/>
                  </a:lnTo>
                  <a:lnTo>
                    <a:pt x="196" y="1283"/>
                  </a:lnTo>
                  <a:lnTo>
                    <a:pt x="199" y="1290"/>
                  </a:lnTo>
                  <a:lnTo>
                    <a:pt x="203" y="1297"/>
                  </a:lnTo>
                  <a:lnTo>
                    <a:pt x="207" y="1300"/>
                  </a:lnTo>
                  <a:lnTo>
                    <a:pt x="215" y="1310"/>
                  </a:lnTo>
                  <a:lnTo>
                    <a:pt x="224" y="1317"/>
                  </a:lnTo>
                  <a:lnTo>
                    <a:pt x="233" y="1320"/>
                  </a:lnTo>
                  <a:lnTo>
                    <a:pt x="243" y="1320"/>
                  </a:lnTo>
                  <a:lnTo>
                    <a:pt x="253" y="1320"/>
                  </a:lnTo>
                  <a:lnTo>
                    <a:pt x="262" y="1317"/>
                  </a:lnTo>
                  <a:lnTo>
                    <a:pt x="270" y="1310"/>
                  </a:lnTo>
                  <a:lnTo>
                    <a:pt x="278" y="1300"/>
                  </a:lnTo>
                  <a:lnTo>
                    <a:pt x="282" y="1297"/>
                  </a:lnTo>
                  <a:lnTo>
                    <a:pt x="286" y="1290"/>
                  </a:lnTo>
                  <a:lnTo>
                    <a:pt x="290" y="1283"/>
                  </a:lnTo>
                  <a:lnTo>
                    <a:pt x="294" y="1276"/>
                  </a:lnTo>
                  <a:lnTo>
                    <a:pt x="297" y="1270"/>
                  </a:lnTo>
                  <a:lnTo>
                    <a:pt x="300" y="1260"/>
                  </a:lnTo>
                  <a:lnTo>
                    <a:pt x="303" y="1253"/>
                  </a:lnTo>
                  <a:lnTo>
                    <a:pt x="306" y="1243"/>
                  </a:lnTo>
                  <a:lnTo>
                    <a:pt x="309" y="1233"/>
                  </a:lnTo>
                  <a:lnTo>
                    <a:pt x="311" y="1223"/>
                  </a:lnTo>
                  <a:lnTo>
                    <a:pt x="314" y="1212"/>
                  </a:lnTo>
                  <a:lnTo>
                    <a:pt x="316" y="1202"/>
                  </a:lnTo>
                  <a:lnTo>
                    <a:pt x="318" y="1189"/>
                  </a:lnTo>
                  <a:lnTo>
                    <a:pt x="320" y="1179"/>
                  </a:lnTo>
                  <a:lnTo>
                    <a:pt x="322" y="1165"/>
                  </a:lnTo>
                  <a:lnTo>
                    <a:pt x="323" y="1152"/>
                  </a:lnTo>
                  <a:lnTo>
                    <a:pt x="326" y="1125"/>
                  </a:lnTo>
                  <a:lnTo>
                    <a:pt x="328" y="1095"/>
                  </a:lnTo>
                  <a:lnTo>
                    <a:pt x="329" y="1061"/>
                  </a:lnTo>
                  <a:lnTo>
                    <a:pt x="329" y="1027"/>
                  </a:lnTo>
                  <a:lnTo>
                    <a:pt x="329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89" name="Freeform 63"/>
            <p:cNvSpPr>
              <a:spLocks noChangeArrowheads="1"/>
            </p:cNvSpPr>
            <p:nvPr/>
          </p:nvSpPr>
          <p:spPr bwMode="auto">
            <a:xfrm>
              <a:off x="4884" y="508"/>
              <a:ext cx="159" cy="304"/>
            </a:xfrm>
            <a:custGeom>
              <a:avLst/>
              <a:gdLst>
                <a:gd name="T0" fmla="*/ 0 w 707"/>
                <a:gd name="T1" fmla="*/ 0 h 1685"/>
                <a:gd name="T2" fmla="*/ 33 w 707"/>
                <a:gd name="T3" fmla="*/ 0 h 1685"/>
                <a:gd name="T4" fmla="*/ 45 w 707"/>
                <a:gd name="T5" fmla="*/ 170 h 1685"/>
                <a:gd name="T6" fmla="*/ 63 w 707"/>
                <a:gd name="T7" fmla="*/ 0 h 1685"/>
                <a:gd name="T8" fmla="*/ 96 w 707"/>
                <a:gd name="T9" fmla="*/ 0 h 1685"/>
                <a:gd name="T10" fmla="*/ 114 w 707"/>
                <a:gd name="T11" fmla="*/ 170 h 1685"/>
                <a:gd name="T12" fmla="*/ 126 w 707"/>
                <a:gd name="T13" fmla="*/ 0 h 1685"/>
                <a:gd name="T14" fmla="*/ 159 w 707"/>
                <a:gd name="T15" fmla="*/ 0 h 1685"/>
                <a:gd name="T16" fmla="*/ 134 w 707"/>
                <a:gd name="T17" fmla="*/ 304 h 1685"/>
                <a:gd name="T18" fmla="*/ 99 w 707"/>
                <a:gd name="T19" fmla="*/ 304 h 1685"/>
                <a:gd name="T20" fmla="*/ 79 w 707"/>
                <a:gd name="T21" fmla="*/ 112 h 1685"/>
                <a:gd name="T22" fmla="*/ 59 w 707"/>
                <a:gd name="T23" fmla="*/ 304 h 1685"/>
                <a:gd name="T24" fmla="*/ 25 w 707"/>
                <a:gd name="T25" fmla="*/ 304 h 1685"/>
                <a:gd name="T26" fmla="*/ 0 w 707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7"/>
                <a:gd name="T43" fmla="*/ 0 h 1685"/>
                <a:gd name="T44" fmla="*/ 707 w 707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7" h="1685">
                  <a:moveTo>
                    <a:pt x="0" y="0"/>
                  </a:moveTo>
                  <a:lnTo>
                    <a:pt x="148" y="0"/>
                  </a:lnTo>
                  <a:lnTo>
                    <a:pt x="201" y="940"/>
                  </a:lnTo>
                  <a:lnTo>
                    <a:pt x="280" y="0"/>
                  </a:lnTo>
                  <a:lnTo>
                    <a:pt x="426" y="0"/>
                  </a:lnTo>
                  <a:lnTo>
                    <a:pt x="505" y="940"/>
                  </a:lnTo>
                  <a:lnTo>
                    <a:pt x="559" y="0"/>
                  </a:lnTo>
                  <a:lnTo>
                    <a:pt x="706" y="0"/>
                  </a:lnTo>
                  <a:lnTo>
                    <a:pt x="595" y="1684"/>
                  </a:lnTo>
                  <a:lnTo>
                    <a:pt x="441" y="1684"/>
                  </a:lnTo>
                  <a:lnTo>
                    <a:pt x="353" y="623"/>
                  </a:lnTo>
                  <a:lnTo>
                    <a:pt x="264" y="1684"/>
                  </a:lnTo>
                  <a:lnTo>
                    <a:pt x="112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0" name="Freeform 64"/>
            <p:cNvSpPr>
              <a:spLocks noChangeArrowheads="1"/>
            </p:cNvSpPr>
            <p:nvPr/>
          </p:nvSpPr>
          <p:spPr bwMode="auto">
            <a:xfrm>
              <a:off x="5044" y="508"/>
              <a:ext cx="124" cy="304"/>
            </a:xfrm>
            <a:custGeom>
              <a:avLst/>
              <a:gdLst>
                <a:gd name="T0" fmla="*/ 81 w 551"/>
                <a:gd name="T1" fmla="*/ 253 h 1685"/>
                <a:gd name="T2" fmla="*/ 42 w 551"/>
                <a:gd name="T3" fmla="*/ 253 h 1685"/>
                <a:gd name="T4" fmla="*/ 36 w 551"/>
                <a:gd name="T5" fmla="*/ 304 h 1685"/>
                <a:gd name="T6" fmla="*/ 0 w 551"/>
                <a:gd name="T7" fmla="*/ 304 h 1685"/>
                <a:gd name="T8" fmla="*/ 43 w 551"/>
                <a:gd name="T9" fmla="*/ 0 h 1685"/>
                <a:gd name="T10" fmla="*/ 81 w 551"/>
                <a:gd name="T11" fmla="*/ 0 h 1685"/>
                <a:gd name="T12" fmla="*/ 124 w 551"/>
                <a:gd name="T13" fmla="*/ 304 h 1685"/>
                <a:gd name="T14" fmla="*/ 87 w 551"/>
                <a:gd name="T15" fmla="*/ 304 h 1685"/>
                <a:gd name="T16" fmla="*/ 81 w 551"/>
                <a:gd name="T17" fmla="*/ 253 h 1685"/>
                <a:gd name="T18" fmla="*/ 74 w 551"/>
                <a:gd name="T19" fmla="*/ 188 h 1685"/>
                <a:gd name="T20" fmla="*/ 62 w 551"/>
                <a:gd name="T21" fmla="*/ 78 h 1685"/>
                <a:gd name="T22" fmla="*/ 49 w 551"/>
                <a:gd name="T23" fmla="*/ 188 h 1685"/>
                <a:gd name="T24" fmla="*/ 74 w 551"/>
                <a:gd name="T25" fmla="*/ 188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1"/>
                <a:gd name="T40" fmla="*/ 0 h 1685"/>
                <a:gd name="T41" fmla="*/ 551 w 551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1" h="1685">
                  <a:moveTo>
                    <a:pt x="361" y="1404"/>
                  </a:moveTo>
                  <a:lnTo>
                    <a:pt x="185" y="1404"/>
                  </a:lnTo>
                  <a:lnTo>
                    <a:pt x="160" y="1684"/>
                  </a:lnTo>
                  <a:lnTo>
                    <a:pt x="0" y="1684"/>
                  </a:lnTo>
                  <a:lnTo>
                    <a:pt x="190" y="0"/>
                  </a:lnTo>
                  <a:lnTo>
                    <a:pt x="362" y="0"/>
                  </a:lnTo>
                  <a:lnTo>
                    <a:pt x="550" y="1684"/>
                  </a:lnTo>
                  <a:lnTo>
                    <a:pt x="386" y="1684"/>
                  </a:lnTo>
                  <a:lnTo>
                    <a:pt x="361" y="1404"/>
                  </a:lnTo>
                  <a:close/>
                  <a:moveTo>
                    <a:pt x="329" y="1041"/>
                  </a:moveTo>
                  <a:lnTo>
                    <a:pt x="274" y="434"/>
                  </a:lnTo>
                  <a:lnTo>
                    <a:pt x="218" y="1041"/>
                  </a:lnTo>
                  <a:lnTo>
                    <a:pt x="329" y="104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1" name="Freeform 65"/>
            <p:cNvSpPr>
              <a:spLocks noChangeArrowheads="1"/>
            </p:cNvSpPr>
            <p:nvPr/>
          </p:nvSpPr>
          <p:spPr bwMode="auto">
            <a:xfrm>
              <a:off x="5181" y="508"/>
              <a:ext cx="105" cy="304"/>
            </a:xfrm>
            <a:custGeom>
              <a:avLst/>
              <a:gdLst>
                <a:gd name="T0" fmla="*/ 52 w 466"/>
                <a:gd name="T1" fmla="*/ 0 h 1685"/>
                <a:gd name="T2" fmla="*/ 60 w 466"/>
                <a:gd name="T3" fmla="*/ 1 h 1685"/>
                <a:gd name="T4" fmla="*/ 66 w 466"/>
                <a:gd name="T5" fmla="*/ 3 h 1685"/>
                <a:gd name="T6" fmla="*/ 72 w 466"/>
                <a:gd name="T7" fmla="*/ 6 h 1685"/>
                <a:gd name="T8" fmla="*/ 77 w 466"/>
                <a:gd name="T9" fmla="*/ 11 h 1685"/>
                <a:gd name="T10" fmla="*/ 82 w 466"/>
                <a:gd name="T11" fmla="*/ 17 h 1685"/>
                <a:gd name="T12" fmla="*/ 86 w 466"/>
                <a:gd name="T13" fmla="*/ 24 h 1685"/>
                <a:gd name="T14" fmla="*/ 90 w 466"/>
                <a:gd name="T15" fmla="*/ 33 h 1685"/>
                <a:gd name="T16" fmla="*/ 93 w 466"/>
                <a:gd name="T17" fmla="*/ 43 h 1685"/>
                <a:gd name="T18" fmla="*/ 96 w 466"/>
                <a:gd name="T19" fmla="*/ 54 h 1685"/>
                <a:gd name="T20" fmla="*/ 98 w 466"/>
                <a:gd name="T21" fmla="*/ 66 h 1685"/>
                <a:gd name="T22" fmla="*/ 100 w 466"/>
                <a:gd name="T23" fmla="*/ 78 h 1685"/>
                <a:gd name="T24" fmla="*/ 102 w 466"/>
                <a:gd name="T25" fmla="*/ 92 h 1685"/>
                <a:gd name="T26" fmla="*/ 103 w 466"/>
                <a:gd name="T27" fmla="*/ 106 h 1685"/>
                <a:gd name="T28" fmla="*/ 104 w 466"/>
                <a:gd name="T29" fmla="*/ 120 h 1685"/>
                <a:gd name="T30" fmla="*/ 105 w 466"/>
                <a:gd name="T31" fmla="*/ 151 h 1685"/>
                <a:gd name="T32" fmla="*/ 105 w 466"/>
                <a:gd name="T33" fmla="*/ 174 h 1685"/>
                <a:gd name="T34" fmla="*/ 104 w 466"/>
                <a:gd name="T35" fmla="*/ 194 h 1685"/>
                <a:gd name="T36" fmla="*/ 103 w 466"/>
                <a:gd name="T37" fmla="*/ 211 h 1685"/>
                <a:gd name="T38" fmla="*/ 101 w 466"/>
                <a:gd name="T39" fmla="*/ 227 h 1685"/>
                <a:gd name="T40" fmla="*/ 98 w 466"/>
                <a:gd name="T41" fmla="*/ 239 h 1685"/>
                <a:gd name="T42" fmla="*/ 96 w 466"/>
                <a:gd name="T43" fmla="*/ 251 h 1685"/>
                <a:gd name="T44" fmla="*/ 93 w 466"/>
                <a:gd name="T45" fmla="*/ 262 h 1685"/>
                <a:gd name="T46" fmla="*/ 89 w 466"/>
                <a:gd name="T47" fmla="*/ 272 h 1685"/>
                <a:gd name="T48" fmla="*/ 85 w 466"/>
                <a:gd name="T49" fmla="*/ 280 h 1685"/>
                <a:gd name="T50" fmla="*/ 81 w 466"/>
                <a:gd name="T51" fmla="*/ 287 h 1685"/>
                <a:gd name="T52" fmla="*/ 78 w 466"/>
                <a:gd name="T53" fmla="*/ 292 h 1685"/>
                <a:gd name="T54" fmla="*/ 73 w 466"/>
                <a:gd name="T55" fmla="*/ 295 h 1685"/>
                <a:gd name="T56" fmla="*/ 62 w 466"/>
                <a:gd name="T57" fmla="*/ 301 h 1685"/>
                <a:gd name="T58" fmla="*/ 57 w 466"/>
                <a:gd name="T59" fmla="*/ 303 h 1685"/>
                <a:gd name="T60" fmla="*/ 52 w 466"/>
                <a:gd name="T61" fmla="*/ 304 h 1685"/>
                <a:gd name="T62" fmla="*/ 0 w 466"/>
                <a:gd name="T63" fmla="*/ 0 h 1685"/>
                <a:gd name="T64" fmla="*/ 35 w 466"/>
                <a:gd name="T65" fmla="*/ 235 h 1685"/>
                <a:gd name="T66" fmla="*/ 47 w 466"/>
                <a:gd name="T67" fmla="*/ 235 h 1685"/>
                <a:gd name="T68" fmla="*/ 51 w 466"/>
                <a:gd name="T69" fmla="*/ 233 h 1685"/>
                <a:gd name="T70" fmla="*/ 55 w 466"/>
                <a:gd name="T71" fmla="*/ 232 h 1685"/>
                <a:gd name="T72" fmla="*/ 58 w 466"/>
                <a:gd name="T73" fmla="*/ 229 h 1685"/>
                <a:gd name="T74" fmla="*/ 61 w 466"/>
                <a:gd name="T75" fmla="*/ 226 h 1685"/>
                <a:gd name="T76" fmla="*/ 63 w 466"/>
                <a:gd name="T77" fmla="*/ 222 h 1685"/>
                <a:gd name="T78" fmla="*/ 64 w 466"/>
                <a:gd name="T79" fmla="*/ 216 h 1685"/>
                <a:gd name="T80" fmla="*/ 66 w 466"/>
                <a:gd name="T81" fmla="*/ 209 h 1685"/>
                <a:gd name="T82" fmla="*/ 68 w 466"/>
                <a:gd name="T83" fmla="*/ 201 h 1685"/>
                <a:gd name="T84" fmla="*/ 68 w 466"/>
                <a:gd name="T85" fmla="*/ 190 h 1685"/>
                <a:gd name="T86" fmla="*/ 69 w 466"/>
                <a:gd name="T87" fmla="*/ 177 h 1685"/>
                <a:gd name="T88" fmla="*/ 70 w 466"/>
                <a:gd name="T89" fmla="*/ 161 h 1685"/>
                <a:gd name="T90" fmla="*/ 70 w 466"/>
                <a:gd name="T91" fmla="*/ 141 h 1685"/>
                <a:gd name="T92" fmla="*/ 69 w 466"/>
                <a:gd name="T93" fmla="*/ 120 h 1685"/>
                <a:gd name="T94" fmla="*/ 67 w 466"/>
                <a:gd name="T95" fmla="*/ 104 h 1685"/>
                <a:gd name="T96" fmla="*/ 66 w 466"/>
                <a:gd name="T97" fmla="*/ 97 h 1685"/>
                <a:gd name="T98" fmla="*/ 65 w 466"/>
                <a:gd name="T99" fmla="*/ 91 h 1685"/>
                <a:gd name="T100" fmla="*/ 64 w 466"/>
                <a:gd name="T101" fmla="*/ 86 h 1685"/>
                <a:gd name="T102" fmla="*/ 62 w 466"/>
                <a:gd name="T103" fmla="*/ 82 h 1685"/>
                <a:gd name="T104" fmla="*/ 60 w 466"/>
                <a:gd name="T105" fmla="*/ 78 h 1685"/>
                <a:gd name="T106" fmla="*/ 58 w 466"/>
                <a:gd name="T107" fmla="*/ 75 h 1685"/>
                <a:gd name="T108" fmla="*/ 56 w 466"/>
                <a:gd name="T109" fmla="*/ 73 h 1685"/>
                <a:gd name="T110" fmla="*/ 50 w 466"/>
                <a:gd name="T111" fmla="*/ 70 h 1685"/>
                <a:gd name="T112" fmla="*/ 44 w 466"/>
                <a:gd name="T113" fmla="*/ 69 h 16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6"/>
                <a:gd name="T172" fmla="*/ 0 h 1685"/>
                <a:gd name="T173" fmla="*/ 466 w 466"/>
                <a:gd name="T174" fmla="*/ 1685 h 16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6" h="1685">
                  <a:moveTo>
                    <a:pt x="0" y="0"/>
                  </a:moveTo>
                  <a:lnTo>
                    <a:pt x="232" y="0"/>
                  </a:lnTo>
                  <a:lnTo>
                    <a:pt x="249" y="0"/>
                  </a:lnTo>
                  <a:lnTo>
                    <a:pt x="265" y="3"/>
                  </a:lnTo>
                  <a:lnTo>
                    <a:pt x="280" y="10"/>
                  </a:lnTo>
                  <a:lnTo>
                    <a:pt x="295" y="17"/>
                  </a:lnTo>
                  <a:lnTo>
                    <a:pt x="308" y="24"/>
                  </a:lnTo>
                  <a:lnTo>
                    <a:pt x="320" y="34"/>
                  </a:lnTo>
                  <a:lnTo>
                    <a:pt x="332" y="47"/>
                  </a:lnTo>
                  <a:lnTo>
                    <a:pt x="343" y="61"/>
                  </a:lnTo>
                  <a:lnTo>
                    <a:pt x="353" y="77"/>
                  </a:lnTo>
                  <a:lnTo>
                    <a:pt x="363" y="94"/>
                  </a:lnTo>
                  <a:lnTo>
                    <a:pt x="372" y="115"/>
                  </a:lnTo>
                  <a:lnTo>
                    <a:pt x="381" y="135"/>
                  </a:lnTo>
                  <a:lnTo>
                    <a:pt x="391" y="158"/>
                  </a:lnTo>
                  <a:lnTo>
                    <a:pt x="399" y="185"/>
                  </a:lnTo>
                  <a:lnTo>
                    <a:pt x="406" y="212"/>
                  </a:lnTo>
                  <a:lnTo>
                    <a:pt x="413" y="239"/>
                  </a:lnTo>
                  <a:lnTo>
                    <a:pt x="420" y="269"/>
                  </a:lnTo>
                  <a:lnTo>
                    <a:pt x="426" y="300"/>
                  </a:lnTo>
                  <a:lnTo>
                    <a:pt x="431" y="333"/>
                  </a:lnTo>
                  <a:lnTo>
                    <a:pt x="437" y="364"/>
                  </a:lnTo>
                  <a:lnTo>
                    <a:pt x="442" y="401"/>
                  </a:lnTo>
                  <a:lnTo>
                    <a:pt x="446" y="434"/>
                  </a:lnTo>
                  <a:lnTo>
                    <a:pt x="450" y="472"/>
                  </a:lnTo>
                  <a:lnTo>
                    <a:pt x="453" y="509"/>
                  </a:lnTo>
                  <a:lnTo>
                    <a:pt x="456" y="546"/>
                  </a:lnTo>
                  <a:lnTo>
                    <a:pt x="458" y="586"/>
                  </a:lnTo>
                  <a:lnTo>
                    <a:pt x="460" y="626"/>
                  </a:lnTo>
                  <a:lnTo>
                    <a:pt x="462" y="667"/>
                  </a:lnTo>
                  <a:lnTo>
                    <a:pt x="464" y="751"/>
                  </a:lnTo>
                  <a:lnTo>
                    <a:pt x="465" y="835"/>
                  </a:lnTo>
                  <a:lnTo>
                    <a:pt x="465" y="903"/>
                  </a:lnTo>
                  <a:lnTo>
                    <a:pt x="464" y="963"/>
                  </a:lnTo>
                  <a:lnTo>
                    <a:pt x="462" y="1020"/>
                  </a:lnTo>
                  <a:lnTo>
                    <a:pt x="461" y="1078"/>
                  </a:lnTo>
                  <a:lnTo>
                    <a:pt x="458" y="1128"/>
                  </a:lnTo>
                  <a:lnTo>
                    <a:pt x="455" y="1172"/>
                  </a:lnTo>
                  <a:lnTo>
                    <a:pt x="451" y="1216"/>
                  </a:lnTo>
                  <a:lnTo>
                    <a:pt x="447" y="1256"/>
                  </a:lnTo>
                  <a:lnTo>
                    <a:pt x="442" y="1293"/>
                  </a:lnTo>
                  <a:lnTo>
                    <a:pt x="437" y="1327"/>
                  </a:lnTo>
                  <a:lnTo>
                    <a:pt x="431" y="1361"/>
                  </a:lnTo>
                  <a:lnTo>
                    <a:pt x="425" y="1394"/>
                  </a:lnTo>
                  <a:lnTo>
                    <a:pt x="419" y="1425"/>
                  </a:lnTo>
                  <a:lnTo>
                    <a:pt x="412" y="1452"/>
                  </a:lnTo>
                  <a:lnTo>
                    <a:pt x="404" y="1478"/>
                  </a:lnTo>
                  <a:lnTo>
                    <a:pt x="396" y="1505"/>
                  </a:lnTo>
                  <a:lnTo>
                    <a:pt x="387" y="1529"/>
                  </a:lnTo>
                  <a:lnTo>
                    <a:pt x="378" y="1553"/>
                  </a:lnTo>
                  <a:lnTo>
                    <a:pt x="370" y="1573"/>
                  </a:lnTo>
                  <a:lnTo>
                    <a:pt x="361" y="1590"/>
                  </a:lnTo>
                  <a:lnTo>
                    <a:pt x="353" y="1603"/>
                  </a:lnTo>
                  <a:lnTo>
                    <a:pt x="344" y="1617"/>
                  </a:lnTo>
                  <a:lnTo>
                    <a:pt x="335" y="1627"/>
                  </a:lnTo>
                  <a:lnTo>
                    <a:pt x="326" y="1637"/>
                  </a:lnTo>
                  <a:lnTo>
                    <a:pt x="301" y="1657"/>
                  </a:lnTo>
                  <a:lnTo>
                    <a:pt x="276" y="1670"/>
                  </a:lnTo>
                  <a:lnTo>
                    <a:pt x="265" y="1677"/>
                  </a:lnTo>
                  <a:lnTo>
                    <a:pt x="254" y="1681"/>
                  </a:lnTo>
                  <a:lnTo>
                    <a:pt x="243" y="1684"/>
                  </a:lnTo>
                  <a:lnTo>
                    <a:pt x="232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6" y="381"/>
                  </a:moveTo>
                  <a:lnTo>
                    <a:pt x="156" y="1300"/>
                  </a:lnTo>
                  <a:lnTo>
                    <a:pt x="194" y="1300"/>
                  </a:lnTo>
                  <a:lnTo>
                    <a:pt x="207" y="1300"/>
                  </a:lnTo>
                  <a:lnTo>
                    <a:pt x="217" y="1297"/>
                  </a:lnTo>
                  <a:lnTo>
                    <a:pt x="227" y="1293"/>
                  </a:lnTo>
                  <a:lnTo>
                    <a:pt x="236" y="1290"/>
                  </a:lnTo>
                  <a:lnTo>
                    <a:pt x="244" y="1286"/>
                  </a:lnTo>
                  <a:lnTo>
                    <a:pt x="252" y="1280"/>
                  </a:lnTo>
                  <a:lnTo>
                    <a:pt x="258" y="1270"/>
                  </a:lnTo>
                  <a:lnTo>
                    <a:pt x="264" y="1263"/>
                  </a:lnTo>
                  <a:lnTo>
                    <a:pt x="269" y="1253"/>
                  </a:lnTo>
                  <a:lnTo>
                    <a:pt x="274" y="1243"/>
                  </a:lnTo>
                  <a:lnTo>
                    <a:pt x="278" y="1229"/>
                  </a:lnTo>
                  <a:lnTo>
                    <a:pt x="283" y="1216"/>
                  </a:lnTo>
                  <a:lnTo>
                    <a:pt x="286" y="1199"/>
                  </a:lnTo>
                  <a:lnTo>
                    <a:pt x="290" y="1179"/>
                  </a:lnTo>
                  <a:lnTo>
                    <a:pt x="294" y="1159"/>
                  </a:lnTo>
                  <a:lnTo>
                    <a:pt x="297" y="1138"/>
                  </a:lnTo>
                  <a:lnTo>
                    <a:pt x="300" y="1115"/>
                  </a:lnTo>
                  <a:lnTo>
                    <a:pt x="302" y="1084"/>
                  </a:lnTo>
                  <a:lnTo>
                    <a:pt x="304" y="1054"/>
                  </a:lnTo>
                  <a:lnTo>
                    <a:pt x="306" y="1020"/>
                  </a:lnTo>
                  <a:lnTo>
                    <a:pt x="307" y="980"/>
                  </a:lnTo>
                  <a:lnTo>
                    <a:pt x="308" y="940"/>
                  </a:lnTo>
                  <a:lnTo>
                    <a:pt x="309" y="892"/>
                  </a:lnTo>
                  <a:lnTo>
                    <a:pt x="309" y="845"/>
                  </a:lnTo>
                  <a:lnTo>
                    <a:pt x="309" y="781"/>
                  </a:lnTo>
                  <a:lnTo>
                    <a:pt x="307" y="721"/>
                  </a:lnTo>
                  <a:lnTo>
                    <a:pt x="305" y="667"/>
                  </a:lnTo>
                  <a:lnTo>
                    <a:pt x="302" y="620"/>
                  </a:lnTo>
                  <a:lnTo>
                    <a:pt x="299" y="576"/>
                  </a:lnTo>
                  <a:lnTo>
                    <a:pt x="297" y="556"/>
                  </a:lnTo>
                  <a:lnTo>
                    <a:pt x="294" y="539"/>
                  </a:lnTo>
                  <a:lnTo>
                    <a:pt x="291" y="522"/>
                  </a:lnTo>
                  <a:lnTo>
                    <a:pt x="288" y="505"/>
                  </a:lnTo>
                  <a:lnTo>
                    <a:pt x="285" y="492"/>
                  </a:lnTo>
                  <a:lnTo>
                    <a:pt x="282" y="478"/>
                  </a:lnTo>
                  <a:lnTo>
                    <a:pt x="279" y="465"/>
                  </a:lnTo>
                  <a:lnTo>
                    <a:pt x="275" y="455"/>
                  </a:lnTo>
                  <a:lnTo>
                    <a:pt x="271" y="445"/>
                  </a:lnTo>
                  <a:lnTo>
                    <a:pt x="267" y="434"/>
                  </a:lnTo>
                  <a:lnTo>
                    <a:pt x="263" y="424"/>
                  </a:lnTo>
                  <a:lnTo>
                    <a:pt x="258" y="418"/>
                  </a:lnTo>
                  <a:lnTo>
                    <a:pt x="253" y="411"/>
                  </a:lnTo>
                  <a:lnTo>
                    <a:pt x="248" y="404"/>
                  </a:lnTo>
                  <a:lnTo>
                    <a:pt x="236" y="394"/>
                  </a:lnTo>
                  <a:lnTo>
                    <a:pt x="224" y="387"/>
                  </a:lnTo>
                  <a:lnTo>
                    <a:pt x="210" y="381"/>
                  </a:lnTo>
                  <a:lnTo>
                    <a:pt x="195" y="381"/>
                  </a:lnTo>
                  <a:lnTo>
                    <a:pt x="156" y="38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2" name="Freeform 66"/>
            <p:cNvSpPr>
              <a:spLocks noChangeArrowheads="1"/>
            </p:cNvSpPr>
            <p:nvPr/>
          </p:nvSpPr>
          <p:spPr bwMode="auto">
            <a:xfrm>
              <a:off x="5358" y="508"/>
              <a:ext cx="96" cy="304"/>
            </a:xfrm>
            <a:custGeom>
              <a:avLst/>
              <a:gdLst>
                <a:gd name="T0" fmla="*/ 58 w 429"/>
                <a:gd name="T1" fmla="*/ 0 h 1685"/>
                <a:gd name="T2" fmla="*/ 67 w 429"/>
                <a:gd name="T3" fmla="*/ 1 h 1685"/>
                <a:gd name="T4" fmla="*/ 75 w 429"/>
                <a:gd name="T5" fmla="*/ 6 h 1685"/>
                <a:gd name="T6" fmla="*/ 78 w 429"/>
                <a:gd name="T7" fmla="*/ 9 h 1685"/>
                <a:gd name="T8" fmla="*/ 81 w 429"/>
                <a:gd name="T9" fmla="*/ 13 h 1685"/>
                <a:gd name="T10" fmla="*/ 84 w 429"/>
                <a:gd name="T11" fmla="*/ 19 h 1685"/>
                <a:gd name="T12" fmla="*/ 86 w 429"/>
                <a:gd name="T13" fmla="*/ 24 h 1685"/>
                <a:gd name="T14" fmla="*/ 89 w 429"/>
                <a:gd name="T15" fmla="*/ 31 h 1685"/>
                <a:gd name="T16" fmla="*/ 90 w 429"/>
                <a:gd name="T17" fmla="*/ 38 h 1685"/>
                <a:gd name="T18" fmla="*/ 92 w 429"/>
                <a:gd name="T19" fmla="*/ 46 h 1685"/>
                <a:gd name="T20" fmla="*/ 94 w 429"/>
                <a:gd name="T21" fmla="*/ 53 h 1685"/>
                <a:gd name="T22" fmla="*/ 94 w 429"/>
                <a:gd name="T23" fmla="*/ 63 h 1685"/>
                <a:gd name="T24" fmla="*/ 96 w 429"/>
                <a:gd name="T25" fmla="*/ 82 h 1685"/>
                <a:gd name="T26" fmla="*/ 96 w 429"/>
                <a:gd name="T27" fmla="*/ 104 h 1685"/>
                <a:gd name="T28" fmla="*/ 94 w 429"/>
                <a:gd name="T29" fmla="*/ 124 h 1685"/>
                <a:gd name="T30" fmla="*/ 93 w 429"/>
                <a:gd name="T31" fmla="*/ 134 h 1685"/>
                <a:gd name="T32" fmla="*/ 92 w 429"/>
                <a:gd name="T33" fmla="*/ 143 h 1685"/>
                <a:gd name="T34" fmla="*/ 90 w 429"/>
                <a:gd name="T35" fmla="*/ 151 h 1685"/>
                <a:gd name="T36" fmla="*/ 88 w 429"/>
                <a:gd name="T37" fmla="*/ 158 h 1685"/>
                <a:gd name="T38" fmla="*/ 85 w 429"/>
                <a:gd name="T39" fmla="*/ 165 h 1685"/>
                <a:gd name="T40" fmla="*/ 83 w 429"/>
                <a:gd name="T41" fmla="*/ 171 h 1685"/>
                <a:gd name="T42" fmla="*/ 79 w 429"/>
                <a:gd name="T43" fmla="*/ 176 h 1685"/>
                <a:gd name="T44" fmla="*/ 76 w 429"/>
                <a:gd name="T45" fmla="*/ 180 h 1685"/>
                <a:gd name="T46" fmla="*/ 68 w 429"/>
                <a:gd name="T47" fmla="*/ 187 h 1685"/>
                <a:gd name="T48" fmla="*/ 59 w 429"/>
                <a:gd name="T49" fmla="*/ 190 h 1685"/>
                <a:gd name="T50" fmla="*/ 35 w 429"/>
                <a:gd name="T51" fmla="*/ 191 h 1685"/>
                <a:gd name="T52" fmla="*/ 0 w 429"/>
                <a:gd name="T53" fmla="*/ 304 h 1685"/>
                <a:gd name="T54" fmla="*/ 35 w 429"/>
                <a:gd name="T55" fmla="*/ 129 h 1685"/>
                <a:gd name="T56" fmla="*/ 46 w 429"/>
                <a:gd name="T57" fmla="*/ 129 h 1685"/>
                <a:gd name="T58" fmla="*/ 50 w 429"/>
                <a:gd name="T59" fmla="*/ 128 h 1685"/>
                <a:gd name="T60" fmla="*/ 54 w 429"/>
                <a:gd name="T61" fmla="*/ 126 h 1685"/>
                <a:gd name="T62" fmla="*/ 55 w 429"/>
                <a:gd name="T63" fmla="*/ 124 h 1685"/>
                <a:gd name="T64" fmla="*/ 57 w 429"/>
                <a:gd name="T65" fmla="*/ 123 h 1685"/>
                <a:gd name="T66" fmla="*/ 58 w 429"/>
                <a:gd name="T67" fmla="*/ 120 h 1685"/>
                <a:gd name="T68" fmla="*/ 59 w 429"/>
                <a:gd name="T69" fmla="*/ 118 h 1685"/>
                <a:gd name="T70" fmla="*/ 60 w 429"/>
                <a:gd name="T71" fmla="*/ 115 h 1685"/>
                <a:gd name="T72" fmla="*/ 60 w 429"/>
                <a:gd name="T73" fmla="*/ 112 h 1685"/>
                <a:gd name="T74" fmla="*/ 61 w 429"/>
                <a:gd name="T75" fmla="*/ 109 h 1685"/>
                <a:gd name="T76" fmla="*/ 61 w 429"/>
                <a:gd name="T77" fmla="*/ 106 h 1685"/>
                <a:gd name="T78" fmla="*/ 62 w 429"/>
                <a:gd name="T79" fmla="*/ 103 h 1685"/>
                <a:gd name="T80" fmla="*/ 62 w 429"/>
                <a:gd name="T81" fmla="*/ 100 h 1685"/>
                <a:gd name="T82" fmla="*/ 62 w 429"/>
                <a:gd name="T83" fmla="*/ 92 h 1685"/>
                <a:gd name="T84" fmla="*/ 62 w 429"/>
                <a:gd name="T85" fmla="*/ 86 h 1685"/>
                <a:gd name="T86" fmla="*/ 61 w 429"/>
                <a:gd name="T87" fmla="*/ 83 h 1685"/>
                <a:gd name="T88" fmla="*/ 61 w 429"/>
                <a:gd name="T89" fmla="*/ 80 h 1685"/>
                <a:gd name="T90" fmla="*/ 60 w 429"/>
                <a:gd name="T91" fmla="*/ 77 h 1685"/>
                <a:gd name="T92" fmla="*/ 59 w 429"/>
                <a:gd name="T93" fmla="*/ 74 h 1685"/>
                <a:gd name="T94" fmla="*/ 58 w 429"/>
                <a:gd name="T95" fmla="*/ 71 h 1685"/>
                <a:gd name="T96" fmla="*/ 57 w 429"/>
                <a:gd name="T97" fmla="*/ 68 h 1685"/>
                <a:gd name="T98" fmla="*/ 55 w 429"/>
                <a:gd name="T99" fmla="*/ 66 h 1685"/>
                <a:gd name="T100" fmla="*/ 54 w 429"/>
                <a:gd name="T101" fmla="*/ 65 h 1685"/>
                <a:gd name="T102" fmla="*/ 51 w 429"/>
                <a:gd name="T103" fmla="*/ 63 h 1685"/>
                <a:gd name="T104" fmla="*/ 47 w 429"/>
                <a:gd name="T105" fmla="*/ 62 h 1685"/>
                <a:gd name="T106" fmla="*/ 35 w 429"/>
                <a:gd name="T107" fmla="*/ 62 h 16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29"/>
                <a:gd name="T163" fmla="*/ 0 h 1685"/>
                <a:gd name="T164" fmla="*/ 429 w 429"/>
                <a:gd name="T165" fmla="*/ 1685 h 168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29" h="1685">
                  <a:moveTo>
                    <a:pt x="0" y="0"/>
                  </a:moveTo>
                  <a:lnTo>
                    <a:pt x="259" y="0"/>
                  </a:lnTo>
                  <a:lnTo>
                    <a:pt x="280" y="3"/>
                  </a:lnTo>
                  <a:lnTo>
                    <a:pt x="299" y="7"/>
                  </a:lnTo>
                  <a:lnTo>
                    <a:pt x="317" y="20"/>
                  </a:lnTo>
                  <a:lnTo>
                    <a:pt x="333" y="34"/>
                  </a:lnTo>
                  <a:lnTo>
                    <a:pt x="341" y="44"/>
                  </a:lnTo>
                  <a:lnTo>
                    <a:pt x="348" y="51"/>
                  </a:lnTo>
                  <a:lnTo>
                    <a:pt x="355" y="64"/>
                  </a:lnTo>
                  <a:lnTo>
                    <a:pt x="362" y="74"/>
                  </a:lnTo>
                  <a:lnTo>
                    <a:pt x="369" y="88"/>
                  </a:lnTo>
                  <a:lnTo>
                    <a:pt x="375" y="104"/>
                  </a:lnTo>
                  <a:lnTo>
                    <a:pt x="381" y="118"/>
                  </a:lnTo>
                  <a:lnTo>
                    <a:pt x="386" y="135"/>
                  </a:lnTo>
                  <a:lnTo>
                    <a:pt x="391" y="152"/>
                  </a:lnTo>
                  <a:lnTo>
                    <a:pt x="396" y="172"/>
                  </a:lnTo>
                  <a:lnTo>
                    <a:pt x="400" y="189"/>
                  </a:lnTo>
                  <a:lnTo>
                    <a:pt x="404" y="209"/>
                  </a:lnTo>
                  <a:lnTo>
                    <a:pt x="408" y="229"/>
                  </a:lnTo>
                  <a:lnTo>
                    <a:pt x="412" y="253"/>
                  </a:lnTo>
                  <a:lnTo>
                    <a:pt x="415" y="273"/>
                  </a:lnTo>
                  <a:lnTo>
                    <a:pt x="418" y="296"/>
                  </a:lnTo>
                  <a:lnTo>
                    <a:pt x="420" y="320"/>
                  </a:lnTo>
                  <a:lnTo>
                    <a:pt x="422" y="347"/>
                  </a:lnTo>
                  <a:lnTo>
                    <a:pt x="425" y="397"/>
                  </a:lnTo>
                  <a:lnTo>
                    <a:pt x="427" y="455"/>
                  </a:lnTo>
                  <a:lnTo>
                    <a:pt x="428" y="515"/>
                  </a:lnTo>
                  <a:lnTo>
                    <a:pt x="427" y="579"/>
                  </a:lnTo>
                  <a:lnTo>
                    <a:pt x="425" y="637"/>
                  </a:lnTo>
                  <a:lnTo>
                    <a:pt x="422" y="690"/>
                  </a:lnTo>
                  <a:lnTo>
                    <a:pt x="419" y="717"/>
                  </a:lnTo>
                  <a:lnTo>
                    <a:pt x="417" y="744"/>
                  </a:lnTo>
                  <a:lnTo>
                    <a:pt x="414" y="768"/>
                  </a:lnTo>
                  <a:lnTo>
                    <a:pt x="410" y="791"/>
                  </a:lnTo>
                  <a:lnTo>
                    <a:pt x="406" y="812"/>
                  </a:lnTo>
                  <a:lnTo>
                    <a:pt x="402" y="835"/>
                  </a:lnTo>
                  <a:lnTo>
                    <a:pt x="398" y="855"/>
                  </a:lnTo>
                  <a:lnTo>
                    <a:pt x="393" y="876"/>
                  </a:lnTo>
                  <a:lnTo>
                    <a:pt x="388" y="896"/>
                  </a:lnTo>
                  <a:lnTo>
                    <a:pt x="382" y="913"/>
                  </a:lnTo>
                  <a:lnTo>
                    <a:pt x="376" y="930"/>
                  </a:lnTo>
                  <a:lnTo>
                    <a:pt x="370" y="946"/>
                  </a:lnTo>
                  <a:lnTo>
                    <a:pt x="362" y="960"/>
                  </a:lnTo>
                  <a:lnTo>
                    <a:pt x="355" y="977"/>
                  </a:lnTo>
                  <a:lnTo>
                    <a:pt x="348" y="987"/>
                  </a:lnTo>
                  <a:lnTo>
                    <a:pt x="340" y="1000"/>
                  </a:lnTo>
                  <a:lnTo>
                    <a:pt x="324" y="1020"/>
                  </a:lnTo>
                  <a:lnTo>
                    <a:pt x="306" y="1037"/>
                  </a:lnTo>
                  <a:lnTo>
                    <a:pt x="286" y="1047"/>
                  </a:lnTo>
                  <a:lnTo>
                    <a:pt x="264" y="1054"/>
                  </a:lnTo>
                  <a:lnTo>
                    <a:pt x="242" y="1057"/>
                  </a:lnTo>
                  <a:lnTo>
                    <a:pt x="156" y="1057"/>
                  </a:lnTo>
                  <a:lnTo>
                    <a:pt x="156" y="1684"/>
                  </a:lnTo>
                  <a:lnTo>
                    <a:pt x="0" y="1684"/>
                  </a:lnTo>
                  <a:lnTo>
                    <a:pt x="0" y="0"/>
                  </a:lnTo>
                  <a:close/>
                  <a:moveTo>
                    <a:pt x="156" y="717"/>
                  </a:moveTo>
                  <a:lnTo>
                    <a:pt x="195" y="717"/>
                  </a:lnTo>
                  <a:lnTo>
                    <a:pt x="206" y="717"/>
                  </a:lnTo>
                  <a:lnTo>
                    <a:pt x="216" y="714"/>
                  </a:lnTo>
                  <a:lnTo>
                    <a:pt x="225" y="711"/>
                  </a:lnTo>
                  <a:lnTo>
                    <a:pt x="233" y="704"/>
                  </a:lnTo>
                  <a:lnTo>
                    <a:pt x="241" y="697"/>
                  </a:lnTo>
                  <a:lnTo>
                    <a:pt x="244" y="694"/>
                  </a:lnTo>
                  <a:lnTo>
                    <a:pt x="247" y="690"/>
                  </a:lnTo>
                  <a:lnTo>
                    <a:pt x="250" y="684"/>
                  </a:lnTo>
                  <a:lnTo>
                    <a:pt x="253" y="680"/>
                  </a:lnTo>
                  <a:lnTo>
                    <a:pt x="256" y="674"/>
                  </a:lnTo>
                  <a:lnTo>
                    <a:pt x="258" y="667"/>
                  </a:lnTo>
                  <a:lnTo>
                    <a:pt x="260" y="660"/>
                  </a:lnTo>
                  <a:lnTo>
                    <a:pt x="262" y="653"/>
                  </a:lnTo>
                  <a:lnTo>
                    <a:pt x="264" y="647"/>
                  </a:lnTo>
                  <a:lnTo>
                    <a:pt x="266" y="640"/>
                  </a:lnTo>
                  <a:lnTo>
                    <a:pt x="267" y="633"/>
                  </a:lnTo>
                  <a:lnTo>
                    <a:pt x="270" y="623"/>
                  </a:lnTo>
                  <a:lnTo>
                    <a:pt x="271" y="616"/>
                  </a:lnTo>
                  <a:lnTo>
                    <a:pt x="273" y="606"/>
                  </a:lnTo>
                  <a:lnTo>
                    <a:pt x="274" y="599"/>
                  </a:lnTo>
                  <a:lnTo>
                    <a:pt x="274" y="589"/>
                  </a:lnTo>
                  <a:lnTo>
                    <a:pt x="275" y="579"/>
                  </a:lnTo>
                  <a:lnTo>
                    <a:pt x="276" y="573"/>
                  </a:lnTo>
                  <a:lnTo>
                    <a:pt x="276" y="562"/>
                  </a:lnTo>
                  <a:lnTo>
                    <a:pt x="277" y="552"/>
                  </a:lnTo>
                  <a:lnTo>
                    <a:pt x="277" y="532"/>
                  </a:lnTo>
                  <a:lnTo>
                    <a:pt x="277" y="512"/>
                  </a:lnTo>
                  <a:lnTo>
                    <a:pt x="276" y="495"/>
                  </a:lnTo>
                  <a:lnTo>
                    <a:pt x="275" y="475"/>
                  </a:lnTo>
                  <a:lnTo>
                    <a:pt x="274" y="468"/>
                  </a:lnTo>
                  <a:lnTo>
                    <a:pt x="273" y="458"/>
                  </a:lnTo>
                  <a:lnTo>
                    <a:pt x="272" y="451"/>
                  </a:lnTo>
                  <a:lnTo>
                    <a:pt x="271" y="441"/>
                  </a:lnTo>
                  <a:lnTo>
                    <a:pt x="270" y="434"/>
                  </a:lnTo>
                  <a:lnTo>
                    <a:pt x="267" y="428"/>
                  </a:lnTo>
                  <a:lnTo>
                    <a:pt x="266" y="418"/>
                  </a:lnTo>
                  <a:lnTo>
                    <a:pt x="264" y="411"/>
                  </a:lnTo>
                  <a:lnTo>
                    <a:pt x="260" y="397"/>
                  </a:lnTo>
                  <a:lnTo>
                    <a:pt x="258" y="391"/>
                  </a:lnTo>
                  <a:lnTo>
                    <a:pt x="255" y="384"/>
                  </a:lnTo>
                  <a:lnTo>
                    <a:pt x="253" y="377"/>
                  </a:lnTo>
                  <a:lnTo>
                    <a:pt x="250" y="374"/>
                  </a:lnTo>
                  <a:lnTo>
                    <a:pt x="247" y="367"/>
                  </a:lnTo>
                  <a:lnTo>
                    <a:pt x="244" y="364"/>
                  </a:lnTo>
                  <a:lnTo>
                    <a:pt x="241" y="360"/>
                  </a:lnTo>
                  <a:lnTo>
                    <a:pt x="237" y="357"/>
                  </a:lnTo>
                  <a:lnTo>
                    <a:pt x="230" y="350"/>
                  </a:lnTo>
                  <a:lnTo>
                    <a:pt x="221" y="347"/>
                  </a:lnTo>
                  <a:lnTo>
                    <a:pt x="211" y="344"/>
                  </a:lnTo>
                  <a:lnTo>
                    <a:pt x="201" y="344"/>
                  </a:lnTo>
                  <a:lnTo>
                    <a:pt x="156" y="344"/>
                  </a:lnTo>
                  <a:lnTo>
                    <a:pt x="156" y="717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3" name="Freeform 67"/>
            <p:cNvSpPr>
              <a:spLocks noChangeArrowheads="1"/>
            </p:cNvSpPr>
            <p:nvPr/>
          </p:nvSpPr>
          <p:spPr bwMode="auto">
            <a:xfrm>
              <a:off x="5469" y="502"/>
              <a:ext cx="118" cy="316"/>
            </a:xfrm>
            <a:custGeom>
              <a:avLst/>
              <a:gdLst>
                <a:gd name="T0" fmla="*/ 2 w 523"/>
                <a:gd name="T1" fmla="*/ 107 h 1745"/>
                <a:gd name="T2" fmla="*/ 7 w 523"/>
                <a:gd name="T3" fmla="*/ 71 h 1745"/>
                <a:gd name="T4" fmla="*/ 14 w 523"/>
                <a:gd name="T5" fmla="*/ 47 h 1745"/>
                <a:gd name="T6" fmla="*/ 22 w 523"/>
                <a:gd name="T7" fmla="*/ 27 h 1745"/>
                <a:gd name="T8" fmla="*/ 31 w 523"/>
                <a:gd name="T9" fmla="*/ 13 h 1745"/>
                <a:gd name="T10" fmla="*/ 52 w 523"/>
                <a:gd name="T11" fmla="*/ 1 h 1745"/>
                <a:gd name="T12" fmla="*/ 78 w 523"/>
                <a:gd name="T13" fmla="*/ 5 h 1745"/>
                <a:gd name="T14" fmla="*/ 92 w 523"/>
                <a:gd name="T15" fmla="*/ 19 h 1745"/>
                <a:gd name="T16" fmla="*/ 101 w 523"/>
                <a:gd name="T17" fmla="*/ 36 h 1745"/>
                <a:gd name="T18" fmla="*/ 108 w 523"/>
                <a:gd name="T19" fmla="*/ 57 h 1745"/>
                <a:gd name="T20" fmla="*/ 113 w 523"/>
                <a:gd name="T21" fmla="*/ 83 h 1745"/>
                <a:gd name="T22" fmla="*/ 118 w 523"/>
                <a:gd name="T23" fmla="*/ 138 h 1745"/>
                <a:gd name="T24" fmla="*/ 117 w 523"/>
                <a:gd name="T25" fmla="*/ 193 h 1745"/>
                <a:gd name="T26" fmla="*/ 113 w 523"/>
                <a:gd name="T27" fmla="*/ 235 h 1745"/>
                <a:gd name="T28" fmla="*/ 105 w 523"/>
                <a:gd name="T29" fmla="*/ 267 h 1745"/>
                <a:gd name="T30" fmla="*/ 95 w 523"/>
                <a:gd name="T31" fmla="*/ 292 h 1745"/>
                <a:gd name="T32" fmla="*/ 81 w 523"/>
                <a:gd name="T33" fmla="*/ 309 h 1745"/>
                <a:gd name="T34" fmla="*/ 65 w 523"/>
                <a:gd name="T35" fmla="*/ 316 h 1745"/>
                <a:gd name="T36" fmla="*/ 47 w 523"/>
                <a:gd name="T37" fmla="*/ 313 h 1745"/>
                <a:gd name="T38" fmla="*/ 31 w 523"/>
                <a:gd name="T39" fmla="*/ 303 h 1745"/>
                <a:gd name="T40" fmla="*/ 19 w 523"/>
                <a:gd name="T41" fmla="*/ 284 h 1745"/>
                <a:gd name="T42" fmla="*/ 10 w 523"/>
                <a:gd name="T43" fmla="*/ 256 h 1745"/>
                <a:gd name="T44" fmla="*/ 3 w 523"/>
                <a:gd name="T45" fmla="*/ 218 h 1745"/>
                <a:gd name="T46" fmla="*/ 0 w 523"/>
                <a:gd name="T47" fmla="*/ 171 h 1745"/>
                <a:gd name="T48" fmla="*/ 36 w 523"/>
                <a:gd name="T49" fmla="*/ 180 h 1745"/>
                <a:gd name="T50" fmla="*/ 38 w 523"/>
                <a:gd name="T51" fmla="*/ 210 h 1745"/>
                <a:gd name="T52" fmla="*/ 41 w 523"/>
                <a:gd name="T53" fmla="*/ 223 h 1745"/>
                <a:gd name="T54" fmla="*/ 44 w 523"/>
                <a:gd name="T55" fmla="*/ 232 h 1745"/>
                <a:gd name="T56" fmla="*/ 48 w 523"/>
                <a:gd name="T57" fmla="*/ 239 h 1745"/>
                <a:gd name="T58" fmla="*/ 52 w 523"/>
                <a:gd name="T59" fmla="*/ 243 h 1745"/>
                <a:gd name="T60" fmla="*/ 62 w 523"/>
                <a:gd name="T61" fmla="*/ 244 h 1745"/>
                <a:gd name="T62" fmla="*/ 68 w 523"/>
                <a:gd name="T63" fmla="*/ 241 h 1745"/>
                <a:gd name="T64" fmla="*/ 72 w 523"/>
                <a:gd name="T65" fmla="*/ 236 h 1745"/>
                <a:gd name="T66" fmla="*/ 76 w 523"/>
                <a:gd name="T67" fmla="*/ 228 h 1745"/>
                <a:gd name="T68" fmla="*/ 79 w 523"/>
                <a:gd name="T69" fmla="*/ 217 h 1745"/>
                <a:gd name="T70" fmla="*/ 81 w 523"/>
                <a:gd name="T71" fmla="*/ 198 h 1745"/>
                <a:gd name="T72" fmla="*/ 83 w 523"/>
                <a:gd name="T73" fmla="*/ 154 h 1745"/>
                <a:gd name="T74" fmla="*/ 81 w 523"/>
                <a:gd name="T75" fmla="*/ 117 h 1745"/>
                <a:gd name="T76" fmla="*/ 79 w 523"/>
                <a:gd name="T77" fmla="*/ 99 h 1745"/>
                <a:gd name="T78" fmla="*/ 75 w 523"/>
                <a:gd name="T79" fmla="*/ 89 h 1745"/>
                <a:gd name="T80" fmla="*/ 72 w 523"/>
                <a:gd name="T81" fmla="*/ 81 h 1745"/>
                <a:gd name="T82" fmla="*/ 67 w 523"/>
                <a:gd name="T83" fmla="*/ 76 h 1745"/>
                <a:gd name="T84" fmla="*/ 61 w 523"/>
                <a:gd name="T85" fmla="*/ 72 h 1745"/>
                <a:gd name="T86" fmla="*/ 53 w 523"/>
                <a:gd name="T87" fmla="*/ 72 h 1745"/>
                <a:gd name="T88" fmla="*/ 49 w 523"/>
                <a:gd name="T89" fmla="*/ 76 h 1745"/>
                <a:gd name="T90" fmla="*/ 45 w 523"/>
                <a:gd name="T91" fmla="*/ 83 h 1745"/>
                <a:gd name="T92" fmla="*/ 42 w 523"/>
                <a:gd name="T93" fmla="*/ 91 h 1745"/>
                <a:gd name="T94" fmla="*/ 39 w 523"/>
                <a:gd name="T95" fmla="*/ 103 h 1745"/>
                <a:gd name="T96" fmla="*/ 36 w 523"/>
                <a:gd name="T97" fmla="*/ 127 h 17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3"/>
                <a:gd name="T148" fmla="*/ 0 h 1745"/>
                <a:gd name="T149" fmla="*/ 523 w 523"/>
                <a:gd name="T150" fmla="*/ 1745 h 17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3" h="1745">
                  <a:moveTo>
                    <a:pt x="0" y="872"/>
                  </a:moveTo>
                  <a:lnTo>
                    <a:pt x="1" y="771"/>
                  </a:lnTo>
                  <a:lnTo>
                    <a:pt x="4" y="677"/>
                  </a:lnTo>
                  <a:lnTo>
                    <a:pt x="10" y="589"/>
                  </a:lnTo>
                  <a:lnTo>
                    <a:pt x="17" y="505"/>
                  </a:lnTo>
                  <a:lnTo>
                    <a:pt x="22" y="468"/>
                  </a:lnTo>
                  <a:lnTo>
                    <a:pt x="27" y="427"/>
                  </a:lnTo>
                  <a:lnTo>
                    <a:pt x="32" y="390"/>
                  </a:lnTo>
                  <a:lnTo>
                    <a:pt x="38" y="357"/>
                  </a:lnTo>
                  <a:lnTo>
                    <a:pt x="45" y="323"/>
                  </a:lnTo>
                  <a:lnTo>
                    <a:pt x="52" y="289"/>
                  </a:lnTo>
                  <a:lnTo>
                    <a:pt x="60" y="259"/>
                  </a:lnTo>
                  <a:lnTo>
                    <a:pt x="69" y="229"/>
                  </a:lnTo>
                  <a:lnTo>
                    <a:pt x="78" y="202"/>
                  </a:lnTo>
                  <a:lnTo>
                    <a:pt x="87" y="175"/>
                  </a:lnTo>
                  <a:lnTo>
                    <a:pt x="96" y="151"/>
                  </a:lnTo>
                  <a:lnTo>
                    <a:pt x="106" y="128"/>
                  </a:lnTo>
                  <a:lnTo>
                    <a:pt x="117" y="107"/>
                  </a:lnTo>
                  <a:lnTo>
                    <a:pt x="128" y="87"/>
                  </a:lnTo>
                  <a:lnTo>
                    <a:pt x="139" y="70"/>
                  </a:lnTo>
                  <a:lnTo>
                    <a:pt x="151" y="57"/>
                  </a:lnTo>
                  <a:lnTo>
                    <a:pt x="176" y="30"/>
                  </a:lnTo>
                  <a:lnTo>
                    <a:pt x="202" y="13"/>
                  </a:lnTo>
                  <a:lnTo>
                    <a:pt x="230" y="3"/>
                  </a:lnTo>
                  <a:lnTo>
                    <a:pt x="261" y="0"/>
                  </a:lnTo>
                  <a:lnTo>
                    <a:pt x="291" y="3"/>
                  </a:lnTo>
                  <a:lnTo>
                    <a:pt x="320" y="13"/>
                  </a:lnTo>
                  <a:lnTo>
                    <a:pt x="346" y="30"/>
                  </a:lnTo>
                  <a:lnTo>
                    <a:pt x="372" y="57"/>
                  </a:lnTo>
                  <a:lnTo>
                    <a:pt x="384" y="70"/>
                  </a:lnTo>
                  <a:lnTo>
                    <a:pt x="395" y="87"/>
                  </a:lnTo>
                  <a:lnTo>
                    <a:pt x="406" y="107"/>
                  </a:lnTo>
                  <a:lnTo>
                    <a:pt x="417" y="128"/>
                  </a:lnTo>
                  <a:lnTo>
                    <a:pt x="427" y="148"/>
                  </a:lnTo>
                  <a:lnTo>
                    <a:pt x="436" y="171"/>
                  </a:lnTo>
                  <a:lnTo>
                    <a:pt x="446" y="198"/>
                  </a:lnTo>
                  <a:lnTo>
                    <a:pt x="455" y="225"/>
                  </a:lnTo>
                  <a:lnTo>
                    <a:pt x="463" y="256"/>
                  </a:lnTo>
                  <a:lnTo>
                    <a:pt x="471" y="286"/>
                  </a:lnTo>
                  <a:lnTo>
                    <a:pt x="478" y="316"/>
                  </a:lnTo>
                  <a:lnTo>
                    <a:pt x="484" y="350"/>
                  </a:lnTo>
                  <a:lnTo>
                    <a:pt x="490" y="384"/>
                  </a:lnTo>
                  <a:lnTo>
                    <a:pt x="496" y="421"/>
                  </a:lnTo>
                  <a:lnTo>
                    <a:pt x="501" y="458"/>
                  </a:lnTo>
                  <a:lnTo>
                    <a:pt x="505" y="498"/>
                  </a:lnTo>
                  <a:lnTo>
                    <a:pt x="513" y="579"/>
                  </a:lnTo>
                  <a:lnTo>
                    <a:pt x="518" y="667"/>
                  </a:lnTo>
                  <a:lnTo>
                    <a:pt x="521" y="761"/>
                  </a:lnTo>
                  <a:lnTo>
                    <a:pt x="522" y="858"/>
                  </a:lnTo>
                  <a:lnTo>
                    <a:pt x="522" y="933"/>
                  </a:lnTo>
                  <a:lnTo>
                    <a:pt x="520" y="1000"/>
                  </a:lnTo>
                  <a:lnTo>
                    <a:pt x="518" y="1067"/>
                  </a:lnTo>
                  <a:lnTo>
                    <a:pt x="515" y="1128"/>
                  </a:lnTo>
                  <a:lnTo>
                    <a:pt x="511" y="1189"/>
                  </a:lnTo>
                  <a:lnTo>
                    <a:pt x="506" y="1242"/>
                  </a:lnTo>
                  <a:lnTo>
                    <a:pt x="500" y="1296"/>
                  </a:lnTo>
                  <a:lnTo>
                    <a:pt x="493" y="1343"/>
                  </a:lnTo>
                  <a:lnTo>
                    <a:pt x="485" y="1391"/>
                  </a:lnTo>
                  <a:lnTo>
                    <a:pt x="477" y="1431"/>
                  </a:lnTo>
                  <a:lnTo>
                    <a:pt x="467" y="1475"/>
                  </a:lnTo>
                  <a:lnTo>
                    <a:pt x="457" y="1512"/>
                  </a:lnTo>
                  <a:lnTo>
                    <a:pt x="446" y="1549"/>
                  </a:lnTo>
                  <a:lnTo>
                    <a:pt x="433" y="1583"/>
                  </a:lnTo>
                  <a:lnTo>
                    <a:pt x="420" y="1613"/>
                  </a:lnTo>
                  <a:lnTo>
                    <a:pt x="406" y="1640"/>
                  </a:lnTo>
                  <a:lnTo>
                    <a:pt x="391" y="1663"/>
                  </a:lnTo>
                  <a:lnTo>
                    <a:pt x="376" y="1687"/>
                  </a:lnTo>
                  <a:lnTo>
                    <a:pt x="360" y="1704"/>
                  </a:lnTo>
                  <a:lnTo>
                    <a:pt x="342" y="1717"/>
                  </a:lnTo>
                  <a:lnTo>
                    <a:pt x="325" y="1731"/>
                  </a:lnTo>
                  <a:lnTo>
                    <a:pt x="306" y="1737"/>
                  </a:lnTo>
                  <a:lnTo>
                    <a:pt x="287" y="1744"/>
                  </a:lnTo>
                  <a:lnTo>
                    <a:pt x="267" y="1744"/>
                  </a:lnTo>
                  <a:lnTo>
                    <a:pt x="245" y="1744"/>
                  </a:lnTo>
                  <a:lnTo>
                    <a:pt x="226" y="1737"/>
                  </a:lnTo>
                  <a:lnTo>
                    <a:pt x="207" y="1731"/>
                  </a:lnTo>
                  <a:lnTo>
                    <a:pt x="189" y="1721"/>
                  </a:lnTo>
                  <a:lnTo>
                    <a:pt x="172" y="1707"/>
                  </a:lnTo>
                  <a:lnTo>
                    <a:pt x="155" y="1694"/>
                  </a:lnTo>
                  <a:lnTo>
                    <a:pt x="139" y="1673"/>
                  </a:lnTo>
                  <a:lnTo>
                    <a:pt x="125" y="1653"/>
                  </a:lnTo>
                  <a:lnTo>
                    <a:pt x="111" y="1630"/>
                  </a:lnTo>
                  <a:lnTo>
                    <a:pt x="99" y="1603"/>
                  </a:lnTo>
                  <a:lnTo>
                    <a:pt x="86" y="1569"/>
                  </a:lnTo>
                  <a:lnTo>
                    <a:pt x="75" y="1535"/>
                  </a:lnTo>
                  <a:lnTo>
                    <a:pt x="64" y="1498"/>
                  </a:lnTo>
                  <a:lnTo>
                    <a:pt x="53" y="1458"/>
                  </a:lnTo>
                  <a:lnTo>
                    <a:pt x="43" y="1414"/>
                  </a:lnTo>
                  <a:lnTo>
                    <a:pt x="34" y="1367"/>
                  </a:lnTo>
                  <a:lnTo>
                    <a:pt x="26" y="1316"/>
                  </a:lnTo>
                  <a:lnTo>
                    <a:pt x="19" y="1263"/>
                  </a:lnTo>
                  <a:lnTo>
                    <a:pt x="13" y="1205"/>
                  </a:lnTo>
                  <a:lnTo>
                    <a:pt x="8" y="1145"/>
                  </a:lnTo>
                  <a:lnTo>
                    <a:pt x="5" y="1081"/>
                  </a:lnTo>
                  <a:lnTo>
                    <a:pt x="2" y="1013"/>
                  </a:lnTo>
                  <a:lnTo>
                    <a:pt x="1" y="946"/>
                  </a:lnTo>
                  <a:lnTo>
                    <a:pt x="0" y="872"/>
                  </a:lnTo>
                  <a:close/>
                  <a:moveTo>
                    <a:pt x="155" y="875"/>
                  </a:moveTo>
                  <a:lnTo>
                    <a:pt x="155" y="936"/>
                  </a:lnTo>
                  <a:lnTo>
                    <a:pt x="158" y="993"/>
                  </a:lnTo>
                  <a:lnTo>
                    <a:pt x="160" y="1047"/>
                  </a:lnTo>
                  <a:lnTo>
                    <a:pt x="163" y="1094"/>
                  </a:lnTo>
                  <a:lnTo>
                    <a:pt x="167" y="1138"/>
                  </a:lnTo>
                  <a:lnTo>
                    <a:pt x="169" y="1158"/>
                  </a:lnTo>
                  <a:lnTo>
                    <a:pt x="172" y="1178"/>
                  </a:lnTo>
                  <a:lnTo>
                    <a:pt x="174" y="1195"/>
                  </a:lnTo>
                  <a:lnTo>
                    <a:pt x="177" y="1212"/>
                  </a:lnTo>
                  <a:lnTo>
                    <a:pt x="181" y="1229"/>
                  </a:lnTo>
                  <a:lnTo>
                    <a:pt x="184" y="1242"/>
                  </a:lnTo>
                  <a:lnTo>
                    <a:pt x="188" y="1256"/>
                  </a:lnTo>
                  <a:lnTo>
                    <a:pt x="191" y="1269"/>
                  </a:lnTo>
                  <a:lnTo>
                    <a:pt x="195" y="1279"/>
                  </a:lnTo>
                  <a:lnTo>
                    <a:pt x="199" y="1290"/>
                  </a:lnTo>
                  <a:lnTo>
                    <a:pt x="204" y="1300"/>
                  </a:lnTo>
                  <a:lnTo>
                    <a:pt x="208" y="1310"/>
                  </a:lnTo>
                  <a:lnTo>
                    <a:pt x="213" y="1320"/>
                  </a:lnTo>
                  <a:lnTo>
                    <a:pt x="217" y="1327"/>
                  </a:lnTo>
                  <a:lnTo>
                    <a:pt x="222" y="1333"/>
                  </a:lnTo>
                  <a:lnTo>
                    <a:pt x="227" y="1337"/>
                  </a:lnTo>
                  <a:lnTo>
                    <a:pt x="232" y="1343"/>
                  </a:lnTo>
                  <a:lnTo>
                    <a:pt x="238" y="1347"/>
                  </a:lnTo>
                  <a:lnTo>
                    <a:pt x="249" y="1350"/>
                  </a:lnTo>
                  <a:lnTo>
                    <a:pt x="262" y="1354"/>
                  </a:lnTo>
                  <a:lnTo>
                    <a:pt x="274" y="1350"/>
                  </a:lnTo>
                  <a:lnTo>
                    <a:pt x="285" y="1347"/>
                  </a:lnTo>
                  <a:lnTo>
                    <a:pt x="291" y="1343"/>
                  </a:lnTo>
                  <a:lnTo>
                    <a:pt x="296" y="1337"/>
                  </a:lnTo>
                  <a:lnTo>
                    <a:pt x="301" y="1333"/>
                  </a:lnTo>
                  <a:lnTo>
                    <a:pt x="306" y="1327"/>
                  </a:lnTo>
                  <a:lnTo>
                    <a:pt x="311" y="1320"/>
                  </a:lnTo>
                  <a:lnTo>
                    <a:pt x="315" y="1310"/>
                  </a:lnTo>
                  <a:lnTo>
                    <a:pt x="320" y="1303"/>
                  </a:lnTo>
                  <a:lnTo>
                    <a:pt x="324" y="1293"/>
                  </a:lnTo>
                  <a:lnTo>
                    <a:pt x="328" y="1283"/>
                  </a:lnTo>
                  <a:lnTo>
                    <a:pt x="332" y="1269"/>
                  </a:lnTo>
                  <a:lnTo>
                    <a:pt x="336" y="1259"/>
                  </a:lnTo>
                  <a:lnTo>
                    <a:pt x="339" y="1246"/>
                  </a:lnTo>
                  <a:lnTo>
                    <a:pt x="342" y="1232"/>
                  </a:lnTo>
                  <a:lnTo>
                    <a:pt x="345" y="1215"/>
                  </a:lnTo>
                  <a:lnTo>
                    <a:pt x="349" y="1199"/>
                  </a:lnTo>
                  <a:lnTo>
                    <a:pt x="352" y="1182"/>
                  </a:lnTo>
                  <a:lnTo>
                    <a:pt x="354" y="1162"/>
                  </a:lnTo>
                  <a:lnTo>
                    <a:pt x="356" y="1141"/>
                  </a:lnTo>
                  <a:lnTo>
                    <a:pt x="360" y="1094"/>
                  </a:lnTo>
                  <a:lnTo>
                    <a:pt x="363" y="1040"/>
                  </a:lnTo>
                  <a:lnTo>
                    <a:pt x="365" y="983"/>
                  </a:lnTo>
                  <a:lnTo>
                    <a:pt x="367" y="919"/>
                  </a:lnTo>
                  <a:lnTo>
                    <a:pt x="367" y="852"/>
                  </a:lnTo>
                  <a:lnTo>
                    <a:pt x="367" y="795"/>
                  </a:lnTo>
                  <a:lnTo>
                    <a:pt x="365" y="741"/>
                  </a:lnTo>
                  <a:lnTo>
                    <a:pt x="363" y="690"/>
                  </a:lnTo>
                  <a:lnTo>
                    <a:pt x="360" y="646"/>
                  </a:lnTo>
                  <a:lnTo>
                    <a:pt x="356" y="603"/>
                  </a:lnTo>
                  <a:lnTo>
                    <a:pt x="354" y="586"/>
                  </a:lnTo>
                  <a:lnTo>
                    <a:pt x="351" y="566"/>
                  </a:lnTo>
                  <a:lnTo>
                    <a:pt x="349" y="549"/>
                  </a:lnTo>
                  <a:lnTo>
                    <a:pt x="345" y="535"/>
                  </a:lnTo>
                  <a:lnTo>
                    <a:pt x="341" y="518"/>
                  </a:lnTo>
                  <a:lnTo>
                    <a:pt x="338" y="505"/>
                  </a:lnTo>
                  <a:lnTo>
                    <a:pt x="334" y="491"/>
                  </a:lnTo>
                  <a:lnTo>
                    <a:pt x="331" y="481"/>
                  </a:lnTo>
                  <a:lnTo>
                    <a:pt x="327" y="468"/>
                  </a:lnTo>
                  <a:lnTo>
                    <a:pt x="322" y="458"/>
                  </a:lnTo>
                  <a:lnTo>
                    <a:pt x="318" y="448"/>
                  </a:lnTo>
                  <a:lnTo>
                    <a:pt x="314" y="438"/>
                  </a:lnTo>
                  <a:lnTo>
                    <a:pt x="309" y="431"/>
                  </a:lnTo>
                  <a:lnTo>
                    <a:pt x="304" y="424"/>
                  </a:lnTo>
                  <a:lnTo>
                    <a:pt x="299" y="417"/>
                  </a:lnTo>
                  <a:lnTo>
                    <a:pt x="294" y="411"/>
                  </a:lnTo>
                  <a:lnTo>
                    <a:pt x="289" y="404"/>
                  </a:lnTo>
                  <a:lnTo>
                    <a:pt x="283" y="400"/>
                  </a:lnTo>
                  <a:lnTo>
                    <a:pt x="272" y="397"/>
                  </a:lnTo>
                  <a:lnTo>
                    <a:pt x="260" y="394"/>
                  </a:lnTo>
                  <a:lnTo>
                    <a:pt x="248" y="397"/>
                  </a:lnTo>
                  <a:lnTo>
                    <a:pt x="242" y="397"/>
                  </a:lnTo>
                  <a:lnTo>
                    <a:pt x="237" y="400"/>
                  </a:lnTo>
                  <a:lnTo>
                    <a:pt x="232" y="404"/>
                  </a:lnTo>
                  <a:lnTo>
                    <a:pt x="227" y="411"/>
                  </a:lnTo>
                  <a:lnTo>
                    <a:pt x="222" y="414"/>
                  </a:lnTo>
                  <a:lnTo>
                    <a:pt x="217" y="421"/>
                  </a:lnTo>
                  <a:lnTo>
                    <a:pt x="212" y="427"/>
                  </a:lnTo>
                  <a:lnTo>
                    <a:pt x="208" y="438"/>
                  </a:lnTo>
                  <a:lnTo>
                    <a:pt x="204" y="448"/>
                  </a:lnTo>
                  <a:lnTo>
                    <a:pt x="199" y="458"/>
                  </a:lnTo>
                  <a:lnTo>
                    <a:pt x="195" y="468"/>
                  </a:lnTo>
                  <a:lnTo>
                    <a:pt x="191" y="478"/>
                  </a:lnTo>
                  <a:lnTo>
                    <a:pt x="188" y="491"/>
                  </a:lnTo>
                  <a:lnTo>
                    <a:pt x="184" y="505"/>
                  </a:lnTo>
                  <a:lnTo>
                    <a:pt x="181" y="518"/>
                  </a:lnTo>
                  <a:lnTo>
                    <a:pt x="177" y="535"/>
                  </a:lnTo>
                  <a:lnTo>
                    <a:pt x="174" y="552"/>
                  </a:lnTo>
                  <a:lnTo>
                    <a:pt x="172" y="569"/>
                  </a:lnTo>
                  <a:lnTo>
                    <a:pt x="169" y="589"/>
                  </a:lnTo>
                  <a:lnTo>
                    <a:pt x="167" y="609"/>
                  </a:lnTo>
                  <a:lnTo>
                    <a:pt x="163" y="653"/>
                  </a:lnTo>
                  <a:lnTo>
                    <a:pt x="160" y="704"/>
                  </a:lnTo>
                  <a:lnTo>
                    <a:pt x="158" y="754"/>
                  </a:lnTo>
                  <a:lnTo>
                    <a:pt x="155" y="815"/>
                  </a:lnTo>
                  <a:lnTo>
                    <a:pt x="155" y="875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4" name="Freeform 68"/>
            <p:cNvSpPr>
              <a:spLocks noChangeArrowheads="1"/>
            </p:cNvSpPr>
            <p:nvPr/>
          </p:nvSpPr>
          <p:spPr bwMode="auto">
            <a:xfrm>
              <a:off x="5600" y="502"/>
              <a:ext cx="103" cy="316"/>
            </a:xfrm>
            <a:custGeom>
              <a:avLst/>
              <a:gdLst>
                <a:gd name="T0" fmla="*/ 35 w 459"/>
                <a:gd name="T1" fmla="*/ 219 h 1745"/>
                <a:gd name="T2" fmla="*/ 38 w 459"/>
                <a:gd name="T3" fmla="*/ 238 h 1745"/>
                <a:gd name="T4" fmla="*/ 42 w 459"/>
                <a:gd name="T5" fmla="*/ 248 h 1745"/>
                <a:gd name="T6" fmla="*/ 46 w 459"/>
                <a:gd name="T7" fmla="*/ 254 h 1745"/>
                <a:gd name="T8" fmla="*/ 55 w 459"/>
                <a:gd name="T9" fmla="*/ 256 h 1745"/>
                <a:gd name="T10" fmla="*/ 62 w 459"/>
                <a:gd name="T11" fmla="*/ 252 h 1745"/>
                <a:gd name="T12" fmla="*/ 65 w 459"/>
                <a:gd name="T13" fmla="*/ 246 h 1745"/>
                <a:gd name="T14" fmla="*/ 68 w 459"/>
                <a:gd name="T15" fmla="*/ 236 h 1745"/>
                <a:gd name="T16" fmla="*/ 68 w 459"/>
                <a:gd name="T17" fmla="*/ 229 h 1745"/>
                <a:gd name="T18" fmla="*/ 69 w 459"/>
                <a:gd name="T19" fmla="*/ 221 h 1745"/>
                <a:gd name="T20" fmla="*/ 68 w 459"/>
                <a:gd name="T21" fmla="*/ 215 h 1745"/>
                <a:gd name="T22" fmla="*/ 65 w 459"/>
                <a:gd name="T23" fmla="*/ 203 h 1745"/>
                <a:gd name="T24" fmla="*/ 61 w 459"/>
                <a:gd name="T25" fmla="*/ 196 h 1745"/>
                <a:gd name="T26" fmla="*/ 42 w 459"/>
                <a:gd name="T27" fmla="*/ 182 h 1745"/>
                <a:gd name="T28" fmla="*/ 20 w 459"/>
                <a:gd name="T29" fmla="*/ 159 h 1745"/>
                <a:gd name="T30" fmla="*/ 11 w 459"/>
                <a:gd name="T31" fmla="*/ 139 h 1745"/>
                <a:gd name="T32" fmla="*/ 7 w 459"/>
                <a:gd name="T33" fmla="*/ 122 h 1745"/>
                <a:gd name="T34" fmla="*/ 5 w 459"/>
                <a:gd name="T35" fmla="*/ 102 h 1745"/>
                <a:gd name="T36" fmla="*/ 5 w 459"/>
                <a:gd name="T37" fmla="*/ 72 h 1745"/>
                <a:gd name="T38" fmla="*/ 9 w 459"/>
                <a:gd name="T39" fmla="*/ 45 h 1745"/>
                <a:gd name="T40" fmla="*/ 18 w 459"/>
                <a:gd name="T41" fmla="*/ 22 h 1745"/>
                <a:gd name="T42" fmla="*/ 30 w 459"/>
                <a:gd name="T43" fmla="*/ 7 h 1745"/>
                <a:gd name="T44" fmla="*/ 48 w 459"/>
                <a:gd name="T45" fmla="*/ 0 h 1745"/>
                <a:gd name="T46" fmla="*/ 72 w 459"/>
                <a:gd name="T47" fmla="*/ 5 h 1745"/>
                <a:gd name="T48" fmla="*/ 84 w 459"/>
                <a:gd name="T49" fmla="*/ 19 h 1745"/>
                <a:gd name="T50" fmla="*/ 90 w 459"/>
                <a:gd name="T51" fmla="*/ 34 h 1745"/>
                <a:gd name="T52" fmla="*/ 95 w 459"/>
                <a:gd name="T53" fmla="*/ 54 h 1745"/>
                <a:gd name="T54" fmla="*/ 66 w 459"/>
                <a:gd name="T55" fmla="*/ 96 h 1745"/>
                <a:gd name="T56" fmla="*/ 63 w 459"/>
                <a:gd name="T57" fmla="*/ 74 h 1745"/>
                <a:gd name="T58" fmla="*/ 61 w 459"/>
                <a:gd name="T59" fmla="*/ 67 h 1745"/>
                <a:gd name="T60" fmla="*/ 58 w 459"/>
                <a:gd name="T61" fmla="*/ 62 h 1745"/>
                <a:gd name="T62" fmla="*/ 51 w 459"/>
                <a:gd name="T63" fmla="*/ 57 h 1745"/>
                <a:gd name="T64" fmla="*/ 44 w 459"/>
                <a:gd name="T65" fmla="*/ 58 h 1745"/>
                <a:gd name="T66" fmla="*/ 40 w 459"/>
                <a:gd name="T67" fmla="*/ 63 h 1745"/>
                <a:gd name="T68" fmla="*/ 38 w 459"/>
                <a:gd name="T69" fmla="*/ 68 h 1745"/>
                <a:gd name="T70" fmla="*/ 37 w 459"/>
                <a:gd name="T71" fmla="*/ 73 h 1745"/>
                <a:gd name="T72" fmla="*/ 37 w 459"/>
                <a:gd name="T73" fmla="*/ 79 h 1745"/>
                <a:gd name="T74" fmla="*/ 37 w 459"/>
                <a:gd name="T75" fmla="*/ 84 h 1745"/>
                <a:gd name="T76" fmla="*/ 38 w 459"/>
                <a:gd name="T77" fmla="*/ 88 h 1745"/>
                <a:gd name="T78" fmla="*/ 39 w 459"/>
                <a:gd name="T79" fmla="*/ 94 h 1745"/>
                <a:gd name="T80" fmla="*/ 42 w 459"/>
                <a:gd name="T81" fmla="*/ 98 h 1745"/>
                <a:gd name="T82" fmla="*/ 62 w 459"/>
                <a:gd name="T83" fmla="*/ 112 h 1745"/>
                <a:gd name="T84" fmla="*/ 84 w 459"/>
                <a:gd name="T85" fmla="*/ 132 h 1745"/>
                <a:gd name="T86" fmla="*/ 94 w 459"/>
                <a:gd name="T87" fmla="*/ 152 h 1745"/>
                <a:gd name="T88" fmla="*/ 100 w 459"/>
                <a:gd name="T89" fmla="*/ 176 h 1745"/>
                <a:gd name="T90" fmla="*/ 103 w 459"/>
                <a:gd name="T91" fmla="*/ 205 h 1745"/>
                <a:gd name="T92" fmla="*/ 101 w 459"/>
                <a:gd name="T93" fmla="*/ 240 h 1745"/>
                <a:gd name="T94" fmla="*/ 95 w 459"/>
                <a:gd name="T95" fmla="*/ 271 h 1745"/>
                <a:gd name="T96" fmla="*/ 85 w 459"/>
                <a:gd name="T97" fmla="*/ 296 h 1745"/>
                <a:gd name="T98" fmla="*/ 71 w 459"/>
                <a:gd name="T99" fmla="*/ 311 h 1745"/>
                <a:gd name="T100" fmla="*/ 53 w 459"/>
                <a:gd name="T101" fmla="*/ 316 h 1745"/>
                <a:gd name="T102" fmla="*/ 26 w 459"/>
                <a:gd name="T103" fmla="*/ 307 h 1745"/>
                <a:gd name="T104" fmla="*/ 16 w 459"/>
                <a:gd name="T105" fmla="*/ 293 h 1745"/>
                <a:gd name="T106" fmla="*/ 6 w 459"/>
                <a:gd name="T107" fmla="*/ 261 h 1745"/>
                <a:gd name="T108" fmla="*/ 0 w 459"/>
                <a:gd name="T109" fmla="*/ 210 h 17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9"/>
                <a:gd name="T166" fmla="*/ 0 h 1745"/>
                <a:gd name="T167" fmla="*/ 459 w 459"/>
                <a:gd name="T168" fmla="*/ 1745 h 17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9" h="1745">
                  <a:moveTo>
                    <a:pt x="0" y="1158"/>
                  </a:moveTo>
                  <a:lnTo>
                    <a:pt x="149" y="1128"/>
                  </a:lnTo>
                  <a:lnTo>
                    <a:pt x="150" y="1158"/>
                  </a:lnTo>
                  <a:lnTo>
                    <a:pt x="152" y="1185"/>
                  </a:lnTo>
                  <a:lnTo>
                    <a:pt x="154" y="1212"/>
                  </a:lnTo>
                  <a:lnTo>
                    <a:pt x="156" y="1236"/>
                  </a:lnTo>
                  <a:lnTo>
                    <a:pt x="159" y="1256"/>
                  </a:lnTo>
                  <a:lnTo>
                    <a:pt x="162" y="1276"/>
                  </a:lnTo>
                  <a:lnTo>
                    <a:pt x="165" y="1296"/>
                  </a:lnTo>
                  <a:lnTo>
                    <a:pt x="168" y="1313"/>
                  </a:lnTo>
                  <a:lnTo>
                    <a:pt x="171" y="1327"/>
                  </a:lnTo>
                  <a:lnTo>
                    <a:pt x="174" y="1337"/>
                  </a:lnTo>
                  <a:lnTo>
                    <a:pt x="178" y="1347"/>
                  </a:lnTo>
                  <a:lnTo>
                    <a:pt x="181" y="1357"/>
                  </a:lnTo>
                  <a:lnTo>
                    <a:pt x="185" y="1367"/>
                  </a:lnTo>
                  <a:lnTo>
                    <a:pt x="189" y="1374"/>
                  </a:lnTo>
                  <a:lnTo>
                    <a:pt x="193" y="1384"/>
                  </a:lnTo>
                  <a:lnTo>
                    <a:pt x="197" y="1391"/>
                  </a:lnTo>
                  <a:lnTo>
                    <a:pt x="201" y="1394"/>
                  </a:lnTo>
                  <a:lnTo>
                    <a:pt x="206" y="1401"/>
                  </a:lnTo>
                  <a:lnTo>
                    <a:pt x="211" y="1404"/>
                  </a:lnTo>
                  <a:lnTo>
                    <a:pt x="215" y="1407"/>
                  </a:lnTo>
                  <a:lnTo>
                    <a:pt x="225" y="1414"/>
                  </a:lnTo>
                  <a:lnTo>
                    <a:pt x="236" y="1414"/>
                  </a:lnTo>
                  <a:lnTo>
                    <a:pt x="245" y="1414"/>
                  </a:lnTo>
                  <a:lnTo>
                    <a:pt x="253" y="1411"/>
                  </a:lnTo>
                  <a:lnTo>
                    <a:pt x="260" y="1407"/>
                  </a:lnTo>
                  <a:lnTo>
                    <a:pt x="266" y="1401"/>
                  </a:lnTo>
                  <a:lnTo>
                    <a:pt x="272" y="1394"/>
                  </a:lnTo>
                  <a:lnTo>
                    <a:pt x="275" y="1391"/>
                  </a:lnTo>
                  <a:lnTo>
                    <a:pt x="278" y="1384"/>
                  </a:lnTo>
                  <a:lnTo>
                    <a:pt x="281" y="1380"/>
                  </a:lnTo>
                  <a:lnTo>
                    <a:pt x="283" y="1374"/>
                  </a:lnTo>
                  <a:lnTo>
                    <a:pt x="286" y="1367"/>
                  </a:lnTo>
                  <a:lnTo>
                    <a:pt x="288" y="1360"/>
                  </a:lnTo>
                  <a:lnTo>
                    <a:pt x="292" y="1347"/>
                  </a:lnTo>
                  <a:lnTo>
                    <a:pt x="296" y="1333"/>
                  </a:lnTo>
                  <a:lnTo>
                    <a:pt x="299" y="1316"/>
                  </a:lnTo>
                  <a:lnTo>
                    <a:pt x="300" y="1310"/>
                  </a:lnTo>
                  <a:lnTo>
                    <a:pt x="302" y="1303"/>
                  </a:lnTo>
                  <a:lnTo>
                    <a:pt x="303" y="1296"/>
                  </a:lnTo>
                  <a:lnTo>
                    <a:pt x="303" y="1290"/>
                  </a:lnTo>
                  <a:lnTo>
                    <a:pt x="304" y="1279"/>
                  </a:lnTo>
                  <a:lnTo>
                    <a:pt x="305" y="1273"/>
                  </a:lnTo>
                  <a:lnTo>
                    <a:pt x="305" y="1266"/>
                  </a:lnTo>
                  <a:lnTo>
                    <a:pt x="306" y="1256"/>
                  </a:lnTo>
                  <a:lnTo>
                    <a:pt x="306" y="1249"/>
                  </a:lnTo>
                  <a:lnTo>
                    <a:pt x="306" y="1239"/>
                  </a:lnTo>
                  <a:lnTo>
                    <a:pt x="306" y="1232"/>
                  </a:lnTo>
                  <a:lnTo>
                    <a:pt x="306" y="1222"/>
                  </a:lnTo>
                  <a:lnTo>
                    <a:pt x="305" y="1215"/>
                  </a:lnTo>
                  <a:lnTo>
                    <a:pt x="305" y="1209"/>
                  </a:lnTo>
                  <a:lnTo>
                    <a:pt x="304" y="1199"/>
                  </a:lnTo>
                  <a:lnTo>
                    <a:pt x="304" y="1192"/>
                  </a:lnTo>
                  <a:lnTo>
                    <a:pt x="303" y="1185"/>
                  </a:lnTo>
                  <a:lnTo>
                    <a:pt x="302" y="1178"/>
                  </a:lnTo>
                  <a:lnTo>
                    <a:pt x="299" y="1162"/>
                  </a:lnTo>
                  <a:lnTo>
                    <a:pt x="296" y="1148"/>
                  </a:lnTo>
                  <a:lnTo>
                    <a:pt x="293" y="1135"/>
                  </a:lnTo>
                  <a:lnTo>
                    <a:pt x="289" y="1121"/>
                  </a:lnTo>
                  <a:lnTo>
                    <a:pt x="287" y="1114"/>
                  </a:lnTo>
                  <a:lnTo>
                    <a:pt x="284" y="1108"/>
                  </a:lnTo>
                  <a:lnTo>
                    <a:pt x="281" y="1101"/>
                  </a:lnTo>
                  <a:lnTo>
                    <a:pt x="278" y="1094"/>
                  </a:lnTo>
                  <a:lnTo>
                    <a:pt x="270" y="1081"/>
                  </a:lnTo>
                  <a:lnTo>
                    <a:pt x="261" y="1071"/>
                  </a:lnTo>
                  <a:lnTo>
                    <a:pt x="251" y="1057"/>
                  </a:lnTo>
                  <a:lnTo>
                    <a:pt x="238" y="1047"/>
                  </a:lnTo>
                  <a:lnTo>
                    <a:pt x="209" y="1024"/>
                  </a:lnTo>
                  <a:lnTo>
                    <a:pt x="185" y="1003"/>
                  </a:lnTo>
                  <a:lnTo>
                    <a:pt x="162" y="983"/>
                  </a:lnTo>
                  <a:lnTo>
                    <a:pt x="140" y="960"/>
                  </a:lnTo>
                  <a:lnTo>
                    <a:pt x="121" y="936"/>
                  </a:lnTo>
                  <a:lnTo>
                    <a:pt x="104" y="909"/>
                  </a:lnTo>
                  <a:lnTo>
                    <a:pt x="89" y="879"/>
                  </a:lnTo>
                  <a:lnTo>
                    <a:pt x="75" y="848"/>
                  </a:lnTo>
                  <a:lnTo>
                    <a:pt x="69" y="835"/>
                  </a:lnTo>
                  <a:lnTo>
                    <a:pt x="64" y="818"/>
                  </a:lnTo>
                  <a:lnTo>
                    <a:pt x="54" y="784"/>
                  </a:lnTo>
                  <a:lnTo>
                    <a:pt x="48" y="768"/>
                  </a:lnTo>
                  <a:lnTo>
                    <a:pt x="44" y="751"/>
                  </a:lnTo>
                  <a:lnTo>
                    <a:pt x="40" y="734"/>
                  </a:lnTo>
                  <a:lnTo>
                    <a:pt x="36" y="714"/>
                  </a:lnTo>
                  <a:lnTo>
                    <a:pt x="33" y="693"/>
                  </a:lnTo>
                  <a:lnTo>
                    <a:pt x="30" y="673"/>
                  </a:lnTo>
                  <a:lnTo>
                    <a:pt x="28" y="653"/>
                  </a:lnTo>
                  <a:lnTo>
                    <a:pt x="25" y="633"/>
                  </a:lnTo>
                  <a:lnTo>
                    <a:pt x="23" y="613"/>
                  </a:lnTo>
                  <a:lnTo>
                    <a:pt x="22" y="589"/>
                  </a:lnTo>
                  <a:lnTo>
                    <a:pt x="21" y="566"/>
                  </a:lnTo>
                  <a:lnTo>
                    <a:pt x="20" y="542"/>
                  </a:lnTo>
                  <a:lnTo>
                    <a:pt x="19" y="495"/>
                  </a:lnTo>
                  <a:lnTo>
                    <a:pt x="19" y="461"/>
                  </a:lnTo>
                  <a:lnTo>
                    <a:pt x="20" y="431"/>
                  </a:lnTo>
                  <a:lnTo>
                    <a:pt x="22" y="400"/>
                  </a:lnTo>
                  <a:lnTo>
                    <a:pt x="24" y="367"/>
                  </a:lnTo>
                  <a:lnTo>
                    <a:pt x="27" y="336"/>
                  </a:lnTo>
                  <a:lnTo>
                    <a:pt x="31" y="306"/>
                  </a:lnTo>
                  <a:lnTo>
                    <a:pt x="36" y="279"/>
                  </a:lnTo>
                  <a:lnTo>
                    <a:pt x="41" y="249"/>
                  </a:lnTo>
                  <a:lnTo>
                    <a:pt x="47" y="222"/>
                  </a:lnTo>
                  <a:lnTo>
                    <a:pt x="55" y="195"/>
                  </a:lnTo>
                  <a:lnTo>
                    <a:pt x="62" y="168"/>
                  </a:lnTo>
                  <a:lnTo>
                    <a:pt x="70" y="145"/>
                  </a:lnTo>
                  <a:lnTo>
                    <a:pt x="79" y="124"/>
                  </a:lnTo>
                  <a:lnTo>
                    <a:pt x="88" y="104"/>
                  </a:lnTo>
                  <a:lnTo>
                    <a:pt x="98" y="84"/>
                  </a:lnTo>
                  <a:lnTo>
                    <a:pt x="109" y="67"/>
                  </a:lnTo>
                  <a:lnTo>
                    <a:pt x="120" y="50"/>
                  </a:lnTo>
                  <a:lnTo>
                    <a:pt x="133" y="37"/>
                  </a:lnTo>
                  <a:lnTo>
                    <a:pt x="148" y="27"/>
                  </a:lnTo>
                  <a:lnTo>
                    <a:pt x="163" y="17"/>
                  </a:lnTo>
                  <a:lnTo>
                    <a:pt x="179" y="10"/>
                  </a:lnTo>
                  <a:lnTo>
                    <a:pt x="196" y="3"/>
                  </a:lnTo>
                  <a:lnTo>
                    <a:pt x="214" y="0"/>
                  </a:lnTo>
                  <a:lnTo>
                    <a:pt x="233" y="0"/>
                  </a:lnTo>
                  <a:lnTo>
                    <a:pt x="257" y="3"/>
                  </a:lnTo>
                  <a:lnTo>
                    <a:pt x="279" y="6"/>
                  </a:lnTo>
                  <a:lnTo>
                    <a:pt x="300" y="17"/>
                  </a:lnTo>
                  <a:lnTo>
                    <a:pt x="319" y="30"/>
                  </a:lnTo>
                  <a:lnTo>
                    <a:pt x="337" y="47"/>
                  </a:lnTo>
                  <a:lnTo>
                    <a:pt x="353" y="67"/>
                  </a:lnTo>
                  <a:lnTo>
                    <a:pt x="361" y="81"/>
                  </a:lnTo>
                  <a:lnTo>
                    <a:pt x="368" y="94"/>
                  </a:lnTo>
                  <a:lnTo>
                    <a:pt x="375" y="107"/>
                  </a:lnTo>
                  <a:lnTo>
                    <a:pt x="381" y="121"/>
                  </a:lnTo>
                  <a:lnTo>
                    <a:pt x="387" y="138"/>
                  </a:lnTo>
                  <a:lnTo>
                    <a:pt x="393" y="155"/>
                  </a:lnTo>
                  <a:lnTo>
                    <a:pt x="398" y="171"/>
                  </a:lnTo>
                  <a:lnTo>
                    <a:pt x="403" y="188"/>
                  </a:lnTo>
                  <a:lnTo>
                    <a:pt x="408" y="209"/>
                  </a:lnTo>
                  <a:lnTo>
                    <a:pt x="413" y="232"/>
                  </a:lnTo>
                  <a:lnTo>
                    <a:pt x="417" y="252"/>
                  </a:lnTo>
                  <a:lnTo>
                    <a:pt x="421" y="276"/>
                  </a:lnTo>
                  <a:lnTo>
                    <a:pt x="425" y="299"/>
                  </a:lnTo>
                  <a:lnTo>
                    <a:pt x="428" y="326"/>
                  </a:lnTo>
                  <a:lnTo>
                    <a:pt x="435" y="380"/>
                  </a:lnTo>
                  <a:lnTo>
                    <a:pt x="439" y="438"/>
                  </a:lnTo>
                  <a:lnTo>
                    <a:pt x="442" y="502"/>
                  </a:lnTo>
                  <a:lnTo>
                    <a:pt x="294" y="528"/>
                  </a:lnTo>
                  <a:lnTo>
                    <a:pt x="292" y="502"/>
                  </a:lnTo>
                  <a:lnTo>
                    <a:pt x="290" y="475"/>
                  </a:lnTo>
                  <a:lnTo>
                    <a:pt x="288" y="451"/>
                  </a:lnTo>
                  <a:lnTo>
                    <a:pt x="285" y="431"/>
                  </a:lnTo>
                  <a:lnTo>
                    <a:pt x="282" y="411"/>
                  </a:lnTo>
                  <a:lnTo>
                    <a:pt x="280" y="400"/>
                  </a:lnTo>
                  <a:lnTo>
                    <a:pt x="278" y="394"/>
                  </a:lnTo>
                  <a:lnTo>
                    <a:pt x="276" y="384"/>
                  </a:lnTo>
                  <a:lnTo>
                    <a:pt x="274" y="377"/>
                  </a:lnTo>
                  <a:lnTo>
                    <a:pt x="272" y="370"/>
                  </a:lnTo>
                  <a:lnTo>
                    <a:pt x="270" y="363"/>
                  </a:lnTo>
                  <a:lnTo>
                    <a:pt x="268" y="357"/>
                  </a:lnTo>
                  <a:lnTo>
                    <a:pt x="265" y="350"/>
                  </a:lnTo>
                  <a:lnTo>
                    <a:pt x="263" y="347"/>
                  </a:lnTo>
                  <a:lnTo>
                    <a:pt x="260" y="340"/>
                  </a:lnTo>
                  <a:lnTo>
                    <a:pt x="254" y="333"/>
                  </a:lnTo>
                  <a:lnTo>
                    <a:pt x="248" y="326"/>
                  </a:lnTo>
                  <a:lnTo>
                    <a:pt x="241" y="320"/>
                  </a:lnTo>
                  <a:lnTo>
                    <a:pt x="234" y="316"/>
                  </a:lnTo>
                  <a:lnTo>
                    <a:pt x="226" y="313"/>
                  </a:lnTo>
                  <a:lnTo>
                    <a:pt x="218" y="313"/>
                  </a:lnTo>
                  <a:lnTo>
                    <a:pt x="211" y="313"/>
                  </a:lnTo>
                  <a:lnTo>
                    <a:pt x="205" y="316"/>
                  </a:lnTo>
                  <a:lnTo>
                    <a:pt x="200" y="320"/>
                  </a:lnTo>
                  <a:lnTo>
                    <a:pt x="195" y="323"/>
                  </a:lnTo>
                  <a:lnTo>
                    <a:pt x="190" y="326"/>
                  </a:lnTo>
                  <a:lnTo>
                    <a:pt x="186" y="333"/>
                  </a:lnTo>
                  <a:lnTo>
                    <a:pt x="182" y="343"/>
                  </a:lnTo>
                  <a:lnTo>
                    <a:pt x="180" y="347"/>
                  </a:lnTo>
                  <a:lnTo>
                    <a:pt x="178" y="350"/>
                  </a:lnTo>
                  <a:lnTo>
                    <a:pt x="176" y="353"/>
                  </a:lnTo>
                  <a:lnTo>
                    <a:pt x="175" y="360"/>
                  </a:lnTo>
                  <a:lnTo>
                    <a:pt x="173" y="363"/>
                  </a:lnTo>
                  <a:lnTo>
                    <a:pt x="172" y="370"/>
                  </a:lnTo>
                  <a:lnTo>
                    <a:pt x="171" y="374"/>
                  </a:lnTo>
                  <a:lnTo>
                    <a:pt x="170" y="380"/>
                  </a:lnTo>
                  <a:lnTo>
                    <a:pt x="169" y="387"/>
                  </a:lnTo>
                  <a:lnTo>
                    <a:pt x="168" y="394"/>
                  </a:lnTo>
                  <a:lnTo>
                    <a:pt x="167" y="397"/>
                  </a:lnTo>
                  <a:lnTo>
                    <a:pt x="166" y="404"/>
                  </a:lnTo>
                  <a:lnTo>
                    <a:pt x="165" y="411"/>
                  </a:lnTo>
                  <a:lnTo>
                    <a:pt x="165" y="417"/>
                  </a:lnTo>
                  <a:lnTo>
                    <a:pt x="165" y="424"/>
                  </a:lnTo>
                  <a:lnTo>
                    <a:pt x="164" y="431"/>
                  </a:lnTo>
                  <a:lnTo>
                    <a:pt x="164" y="438"/>
                  </a:lnTo>
                  <a:lnTo>
                    <a:pt x="164" y="444"/>
                  </a:lnTo>
                  <a:lnTo>
                    <a:pt x="164" y="448"/>
                  </a:lnTo>
                  <a:lnTo>
                    <a:pt x="164" y="454"/>
                  </a:lnTo>
                  <a:lnTo>
                    <a:pt x="164" y="458"/>
                  </a:lnTo>
                  <a:lnTo>
                    <a:pt x="165" y="464"/>
                  </a:lnTo>
                  <a:lnTo>
                    <a:pt x="165" y="468"/>
                  </a:lnTo>
                  <a:lnTo>
                    <a:pt x="166" y="475"/>
                  </a:lnTo>
                  <a:lnTo>
                    <a:pt x="166" y="478"/>
                  </a:lnTo>
                  <a:lnTo>
                    <a:pt x="167" y="485"/>
                  </a:lnTo>
                  <a:lnTo>
                    <a:pt x="168" y="488"/>
                  </a:lnTo>
                  <a:lnTo>
                    <a:pt x="168" y="495"/>
                  </a:lnTo>
                  <a:lnTo>
                    <a:pt x="169" y="498"/>
                  </a:lnTo>
                  <a:lnTo>
                    <a:pt x="170" y="502"/>
                  </a:lnTo>
                  <a:lnTo>
                    <a:pt x="173" y="512"/>
                  </a:lnTo>
                  <a:lnTo>
                    <a:pt x="175" y="518"/>
                  </a:lnTo>
                  <a:lnTo>
                    <a:pt x="176" y="522"/>
                  </a:lnTo>
                  <a:lnTo>
                    <a:pt x="178" y="528"/>
                  </a:lnTo>
                  <a:lnTo>
                    <a:pt x="180" y="532"/>
                  </a:lnTo>
                  <a:lnTo>
                    <a:pt x="182" y="535"/>
                  </a:lnTo>
                  <a:lnTo>
                    <a:pt x="187" y="542"/>
                  </a:lnTo>
                  <a:lnTo>
                    <a:pt x="193" y="552"/>
                  </a:lnTo>
                  <a:lnTo>
                    <a:pt x="200" y="559"/>
                  </a:lnTo>
                  <a:lnTo>
                    <a:pt x="208" y="566"/>
                  </a:lnTo>
                  <a:lnTo>
                    <a:pt x="227" y="579"/>
                  </a:lnTo>
                  <a:lnTo>
                    <a:pt x="275" y="616"/>
                  </a:lnTo>
                  <a:lnTo>
                    <a:pt x="314" y="656"/>
                  </a:lnTo>
                  <a:lnTo>
                    <a:pt x="331" y="673"/>
                  </a:lnTo>
                  <a:lnTo>
                    <a:pt x="348" y="693"/>
                  </a:lnTo>
                  <a:lnTo>
                    <a:pt x="361" y="710"/>
                  </a:lnTo>
                  <a:lnTo>
                    <a:pt x="373" y="731"/>
                  </a:lnTo>
                  <a:lnTo>
                    <a:pt x="384" y="751"/>
                  </a:lnTo>
                  <a:lnTo>
                    <a:pt x="393" y="771"/>
                  </a:lnTo>
                  <a:lnTo>
                    <a:pt x="403" y="791"/>
                  </a:lnTo>
                  <a:lnTo>
                    <a:pt x="411" y="815"/>
                  </a:lnTo>
                  <a:lnTo>
                    <a:pt x="419" y="838"/>
                  </a:lnTo>
                  <a:lnTo>
                    <a:pt x="426" y="862"/>
                  </a:lnTo>
                  <a:lnTo>
                    <a:pt x="433" y="889"/>
                  </a:lnTo>
                  <a:lnTo>
                    <a:pt x="438" y="916"/>
                  </a:lnTo>
                  <a:lnTo>
                    <a:pt x="443" y="943"/>
                  </a:lnTo>
                  <a:lnTo>
                    <a:pt x="447" y="973"/>
                  </a:lnTo>
                  <a:lnTo>
                    <a:pt x="450" y="1003"/>
                  </a:lnTo>
                  <a:lnTo>
                    <a:pt x="453" y="1034"/>
                  </a:lnTo>
                  <a:lnTo>
                    <a:pt x="455" y="1067"/>
                  </a:lnTo>
                  <a:lnTo>
                    <a:pt x="457" y="1098"/>
                  </a:lnTo>
                  <a:lnTo>
                    <a:pt x="458" y="1131"/>
                  </a:lnTo>
                  <a:lnTo>
                    <a:pt x="458" y="1165"/>
                  </a:lnTo>
                  <a:lnTo>
                    <a:pt x="458" y="1205"/>
                  </a:lnTo>
                  <a:lnTo>
                    <a:pt x="456" y="1246"/>
                  </a:lnTo>
                  <a:lnTo>
                    <a:pt x="454" y="1286"/>
                  </a:lnTo>
                  <a:lnTo>
                    <a:pt x="451" y="1323"/>
                  </a:lnTo>
                  <a:lnTo>
                    <a:pt x="447" y="1360"/>
                  </a:lnTo>
                  <a:lnTo>
                    <a:pt x="443" y="1394"/>
                  </a:lnTo>
                  <a:lnTo>
                    <a:pt x="437" y="1431"/>
                  </a:lnTo>
                  <a:lnTo>
                    <a:pt x="430" y="1465"/>
                  </a:lnTo>
                  <a:lnTo>
                    <a:pt x="423" y="1498"/>
                  </a:lnTo>
                  <a:lnTo>
                    <a:pt x="415" y="1529"/>
                  </a:lnTo>
                  <a:lnTo>
                    <a:pt x="407" y="1559"/>
                  </a:lnTo>
                  <a:lnTo>
                    <a:pt x="398" y="1586"/>
                  </a:lnTo>
                  <a:lnTo>
                    <a:pt x="389" y="1609"/>
                  </a:lnTo>
                  <a:lnTo>
                    <a:pt x="379" y="1633"/>
                  </a:lnTo>
                  <a:lnTo>
                    <a:pt x="368" y="1653"/>
                  </a:lnTo>
                  <a:lnTo>
                    <a:pt x="356" y="1673"/>
                  </a:lnTo>
                  <a:lnTo>
                    <a:pt x="344" y="1690"/>
                  </a:lnTo>
                  <a:lnTo>
                    <a:pt x="330" y="1704"/>
                  </a:lnTo>
                  <a:lnTo>
                    <a:pt x="316" y="1717"/>
                  </a:lnTo>
                  <a:lnTo>
                    <a:pt x="301" y="1727"/>
                  </a:lnTo>
                  <a:lnTo>
                    <a:pt x="286" y="1734"/>
                  </a:lnTo>
                  <a:lnTo>
                    <a:pt x="270" y="1741"/>
                  </a:lnTo>
                  <a:lnTo>
                    <a:pt x="253" y="1744"/>
                  </a:lnTo>
                  <a:lnTo>
                    <a:pt x="234" y="1744"/>
                  </a:lnTo>
                  <a:lnTo>
                    <a:pt x="203" y="1741"/>
                  </a:lnTo>
                  <a:lnTo>
                    <a:pt x="175" y="1734"/>
                  </a:lnTo>
                  <a:lnTo>
                    <a:pt x="149" y="1721"/>
                  </a:lnTo>
                  <a:lnTo>
                    <a:pt x="125" y="1704"/>
                  </a:lnTo>
                  <a:lnTo>
                    <a:pt x="114" y="1694"/>
                  </a:lnTo>
                  <a:lnTo>
                    <a:pt x="104" y="1680"/>
                  </a:lnTo>
                  <a:lnTo>
                    <a:pt x="95" y="1667"/>
                  </a:lnTo>
                  <a:lnTo>
                    <a:pt x="86" y="1653"/>
                  </a:lnTo>
                  <a:lnTo>
                    <a:pt x="78" y="1636"/>
                  </a:lnTo>
                  <a:lnTo>
                    <a:pt x="70" y="1620"/>
                  </a:lnTo>
                  <a:lnTo>
                    <a:pt x="63" y="1599"/>
                  </a:lnTo>
                  <a:lnTo>
                    <a:pt x="57" y="1579"/>
                  </a:lnTo>
                  <a:lnTo>
                    <a:pt x="45" y="1535"/>
                  </a:lnTo>
                  <a:lnTo>
                    <a:pt x="34" y="1492"/>
                  </a:lnTo>
                  <a:lnTo>
                    <a:pt x="25" y="1441"/>
                  </a:lnTo>
                  <a:lnTo>
                    <a:pt x="18" y="1391"/>
                  </a:lnTo>
                  <a:lnTo>
                    <a:pt x="11" y="1337"/>
                  </a:lnTo>
                  <a:lnTo>
                    <a:pt x="6" y="1279"/>
                  </a:lnTo>
                  <a:lnTo>
                    <a:pt x="2" y="1222"/>
                  </a:lnTo>
                  <a:lnTo>
                    <a:pt x="0" y="1158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5" name="Freeform 69"/>
            <p:cNvSpPr>
              <a:spLocks noChangeArrowheads="1"/>
            </p:cNvSpPr>
            <p:nvPr/>
          </p:nvSpPr>
          <p:spPr bwMode="auto">
            <a:xfrm>
              <a:off x="5714" y="508"/>
              <a:ext cx="106" cy="304"/>
            </a:xfrm>
            <a:custGeom>
              <a:avLst/>
              <a:gdLst>
                <a:gd name="T0" fmla="*/ 0 w 474"/>
                <a:gd name="T1" fmla="*/ 0 h 1685"/>
                <a:gd name="T2" fmla="*/ 106 w 474"/>
                <a:gd name="T3" fmla="*/ 0 h 1685"/>
                <a:gd name="T4" fmla="*/ 106 w 474"/>
                <a:gd name="T5" fmla="*/ 75 h 1685"/>
                <a:gd name="T6" fmla="*/ 70 w 474"/>
                <a:gd name="T7" fmla="*/ 75 h 1685"/>
                <a:gd name="T8" fmla="*/ 70 w 474"/>
                <a:gd name="T9" fmla="*/ 304 h 1685"/>
                <a:gd name="T10" fmla="*/ 36 w 474"/>
                <a:gd name="T11" fmla="*/ 304 h 1685"/>
                <a:gd name="T12" fmla="*/ 36 w 474"/>
                <a:gd name="T13" fmla="*/ 75 h 1685"/>
                <a:gd name="T14" fmla="*/ 0 w 474"/>
                <a:gd name="T15" fmla="*/ 75 h 1685"/>
                <a:gd name="T16" fmla="*/ 0 w 474"/>
                <a:gd name="T17" fmla="*/ 0 h 16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4"/>
                <a:gd name="T28" fmla="*/ 0 h 1685"/>
                <a:gd name="T29" fmla="*/ 474 w 474"/>
                <a:gd name="T30" fmla="*/ 1685 h 16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4" h="1685">
                  <a:moveTo>
                    <a:pt x="0" y="0"/>
                  </a:moveTo>
                  <a:lnTo>
                    <a:pt x="473" y="0"/>
                  </a:lnTo>
                  <a:lnTo>
                    <a:pt x="473" y="414"/>
                  </a:lnTo>
                  <a:lnTo>
                    <a:pt x="315" y="414"/>
                  </a:lnTo>
                  <a:lnTo>
                    <a:pt x="315" y="1684"/>
                  </a:lnTo>
                  <a:lnTo>
                    <a:pt x="159" y="1684"/>
                  </a:lnTo>
                  <a:lnTo>
                    <a:pt x="159" y="414"/>
                  </a:lnTo>
                  <a:lnTo>
                    <a:pt x="0" y="41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6" name="Freeform 70"/>
            <p:cNvSpPr>
              <a:spLocks noChangeArrowheads="1"/>
            </p:cNvSpPr>
            <p:nvPr/>
          </p:nvSpPr>
          <p:spPr bwMode="auto">
            <a:xfrm>
              <a:off x="5826" y="508"/>
              <a:ext cx="124" cy="304"/>
            </a:xfrm>
            <a:custGeom>
              <a:avLst/>
              <a:gdLst>
                <a:gd name="T0" fmla="*/ 81 w 551"/>
                <a:gd name="T1" fmla="*/ 253 h 1685"/>
                <a:gd name="T2" fmla="*/ 42 w 551"/>
                <a:gd name="T3" fmla="*/ 253 h 1685"/>
                <a:gd name="T4" fmla="*/ 36 w 551"/>
                <a:gd name="T5" fmla="*/ 304 h 1685"/>
                <a:gd name="T6" fmla="*/ 0 w 551"/>
                <a:gd name="T7" fmla="*/ 304 h 1685"/>
                <a:gd name="T8" fmla="*/ 43 w 551"/>
                <a:gd name="T9" fmla="*/ 0 h 1685"/>
                <a:gd name="T10" fmla="*/ 81 w 551"/>
                <a:gd name="T11" fmla="*/ 0 h 1685"/>
                <a:gd name="T12" fmla="*/ 124 w 551"/>
                <a:gd name="T13" fmla="*/ 304 h 1685"/>
                <a:gd name="T14" fmla="*/ 87 w 551"/>
                <a:gd name="T15" fmla="*/ 304 h 1685"/>
                <a:gd name="T16" fmla="*/ 81 w 551"/>
                <a:gd name="T17" fmla="*/ 253 h 1685"/>
                <a:gd name="T18" fmla="*/ 74 w 551"/>
                <a:gd name="T19" fmla="*/ 188 h 1685"/>
                <a:gd name="T20" fmla="*/ 62 w 551"/>
                <a:gd name="T21" fmla="*/ 78 h 1685"/>
                <a:gd name="T22" fmla="*/ 49 w 551"/>
                <a:gd name="T23" fmla="*/ 188 h 1685"/>
                <a:gd name="T24" fmla="*/ 74 w 551"/>
                <a:gd name="T25" fmla="*/ 188 h 16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1"/>
                <a:gd name="T40" fmla="*/ 0 h 1685"/>
                <a:gd name="T41" fmla="*/ 551 w 551"/>
                <a:gd name="T42" fmla="*/ 1685 h 168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1" h="1685">
                  <a:moveTo>
                    <a:pt x="361" y="1404"/>
                  </a:moveTo>
                  <a:lnTo>
                    <a:pt x="185" y="1404"/>
                  </a:lnTo>
                  <a:lnTo>
                    <a:pt x="160" y="1684"/>
                  </a:lnTo>
                  <a:lnTo>
                    <a:pt x="0" y="1684"/>
                  </a:lnTo>
                  <a:lnTo>
                    <a:pt x="190" y="0"/>
                  </a:lnTo>
                  <a:lnTo>
                    <a:pt x="362" y="0"/>
                  </a:lnTo>
                  <a:lnTo>
                    <a:pt x="550" y="1684"/>
                  </a:lnTo>
                  <a:lnTo>
                    <a:pt x="387" y="1684"/>
                  </a:lnTo>
                  <a:lnTo>
                    <a:pt x="361" y="1404"/>
                  </a:lnTo>
                  <a:close/>
                  <a:moveTo>
                    <a:pt x="329" y="1041"/>
                  </a:moveTo>
                  <a:lnTo>
                    <a:pt x="274" y="434"/>
                  </a:lnTo>
                  <a:lnTo>
                    <a:pt x="219" y="1041"/>
                  </a:lnTo>
                  <a:lnTo>
                    <a:pt x="329" y="1041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7" name="Freeform 71"/>
            <p:cNvSpPr>
              <a:spLocks noChangeArrowheads="1"/>
            </p:cNvSpPr>
            <p:nvPr/>
          </p:nvSpPr>
          <p:spPr bwMode="auto">
            <a:xfrm>
              <a:off x="5950" y="508"/>
              <a:ext cx="160" cy="304"/>
            </a:xfrm>
            <a:custGeom>
              <a:avLst/>
              <a:gdLst>
                <a:gd name="T0" fmla="*/ 0 w 708"/>
                <a:gd name="T1" fmla="*/ 0 h 1685"/>
                <a:gd name="T2" fmla="*/ 34 w 708"/>
                <a:gd name="T3" fmla="*/ 0 h 1685"/>
                <a:gd name="T4" fmla="*/ 45 w 708"/>
                <a:gd name="T5" fmla="*/ 170 h 1685"/>
                <a:gd name="T6" fmla="*/ 63 w 708"/>
                <a:gd name="T7" fmla="*/ 0 h 1685"/>
                <a:gd name="T8" fmla="*/ 96 w 708"/>
                <a:gd name="T9" fmla="*/ 0 h 1685"/>
                <a:gd name="T10" fmla="*/ 114 w 708"/>
                <a:gd name="T11" fmla="*/ 170 h 1685"/>
                <a:gd name="T12" fmla="*/ 126 w 708"/>
                <a:gd name="T13" fmla="*/ 0 h 1685"/>
                <a:gd name="T14" fmla="*/ 160 w 708"/>
                <a:gd name="T15" fmla="*/ 0 h 1685"/>
                <a:gd name="T16" fmla="*/ 135 w 708"/>
                <a:gd name="T17" fmla="*/ 304 h 1685"/>
                <a:gd name="T18" fmla="*/ 100 w 708"/>
                <a:gd name="T19" fmla="*/ 304 h 1685"/>
                <a:gd name="T20" fmla="*/ 80 w 708"/>
                <a:gd name="T21" fmla="*/ 112 h 1685"/>
                <a:gd name="T22" fmla="*/ 60 w 708"/>
                <a:gd name="T23" fmla="*/ 304 h 1685"/>
                <a:gd name="T24" fmla="*/ 25 w 708"/>
                <a:gd name="T25" fmla="*/ 304 h 1685"/>
                <a:gd name="T26" fmla="*/ 0 w 708"/>
                <a:gd name="T27" fmla="*/ 0 h 16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8"/>
                <a:gd name="T43" fmla="*/ 0 h 1685"/>
                <a:gd name="T44" fmla="*/ 708 w 708"/>
                <a:gd name="T45" fmla="*/ 1685 h 16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8" h="1685">
                  <a:moveTo>
                    <a:pt x="0" y="0"/>
                  </a:moveTo>
                  <a:lnTo>
                    <a:pt x="149" y="0"/>
                  </a:lnTo>
                  <a:lnTo>
                    <a:pt x="201" y="940"/>
                  </a:lnTo>
                  <a:lnTo>
                    <a:pt x="280" y="0"/>
                  </a:lnTo>
                  <a:lnTo>
                    <a:pt x="427" y="0"/>
                  </a:lnTo>
                  <a:lnTo>
                    <a:pt x="506" y="940"/>
                  </a:lnTo>
                  <a:lnTo>
                    <a:pt x="559" y="0"/>
                  </a:lnTo>
                  <a:lnTo>
                    <a:pt x="707" y="0"/>
                  </a:lnTo>
                  <a:lnTo>
                    <a:pt x="596" y="1684"/>
                  </a:lnTo>
                  <a:lnTo>
                    <a:pt x="442" y="1684"/>
                  </a:lnTo>
                  <a:lnTo>
                    <a:pt x="354" y="623"/>
                  </a:lnTo>
                  <a:lnTo>
                    <a:pt x="265" y="1684"/>
                  </a:lnTo>
                  <a:lnTo>
                    <a:pt x="112" y="168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2598" name="Freeform 72"/>
            <p:cNvSpPr>
              <a:spLocks noChangeArrowheads="1"/>
            </p:cNvSpPr>
            <p:nvPr/>
          </p:nvSpPr>
          <p:spPr bwMode="auto">
            <a:xfrm>
              <a:off x="6110" y="508"/>
              <a:ext cx="124" cy="304"/>
            </a:xfrm>
            <a:custGeom>
              <a:avLst/>
              <a:gdLst>
                <a:gd name="T0" fmla="*/ 0 w 550"/>
                <a:gd name="T1" fmla="*/ 0 h 1685"/>
                <a:gd name="T2" fmla="*/ 39 w 550"/>
                <a:gd name="T3" fmla="*/ 0 h 1685"/>
                <a:gd name="T4" fmla="*/ 62 w 550"/>
                <a:gd name="T5" fmla="*/ 102 h 1685"/>
                <a:gd name="T6" fmla="*/ 85 w 550"/>
                <a:gd name="T7" fmla="*/ 0 h 1685"/>
                <a:gd name="T8" fmla="*/ 124 w 550"/>
                <a:gd name="T9" fmla="*/ 0 h 1685"/>
                <a:gd name="T10" fmla="*/ 80 w 550"/>
                <a:gd name="T11" fmla="*/ 177 h 1685"/>
                <a:gd name="T12" fmla="*/ 80 w 550"/>
                <a:gd name="T13" fmla="*/ 304 h 1685"/>
                <a:gd name="T14" fmla="*/ 44 w 550"/>
                <a:gd name="T15" fmla="*/ 304 h 1685"/>
                <a:gd name="T16" fmla="*/ 44 w 550"/>
                <a:gd name="T17" fmla="*/ 177 h 1685"/>
                <a:gd name="T18" fmla="*/ 0 w 550"/>
                <a:gd name="T19" fmla="*/ 0 h 16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50"/>
                <a:gd name="T31" fmla="*/ 0 h 1685"/>
                <a:gd name="T32" fmla="*/ 550 w 550"/>
                <a:gd name="T33" fmla="*/ 1685 h 16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50" h="1685">
                  <a:moveTo>
                    <a:pt x="0" y="0"/>
                  </a:moveTo>
                  <a:lnTo>
                    <a:pt x="174" y="0"/>
                  </a:lnTo>
                  <a:lnTo>
                    <a:pt x="275" y="566"/>
                  </a:lnTo>
                  <a:lnTo>
                    <a:pt x="378" y="0"/>
                  </a:lnTo>
                  <a:lnTo>
                    <a:pt x="549" y="0"/>
                  </a:lnTo>
                  <a:lnTo>
                    <a:pt x="353" y="980"/>
                  </a:lnTo>
                  <a:lnTo>
                    <a:pt x="353" y="1684"/>
                  </a:lnTo>
                  <a:lnTo>
                    <a:pt x="197" y="1684"/>
                  </a:lnTo>
                  <a:lnTo>
                    <a:pt x="197" y="98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 przemyślenia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Drodzy rodzice ale też starszych  uczniów , </a:t>
            </a:r>
            <a:r>
              <a:rPr lang="pl-PL" dirty="0" err="1"/>
              <a:t>samoopieka</a:t>
            </a:r>
            <a:r>
              <a:rPr lang="pl-PL" dirty="0"/>
              <a:t> i </a:t>
            </a:r>
            <a:r>
              <a:rPr lang="pl-PL" dirty="0" err="1"/>
              <a:t>samopielęgnacja</a:t>
            </a:r>
            <a:r>
              <a:rPr lang="pl-PL" dirty="0"/>
              <a:t> w dzisiejszych  trudnych czasach jest bardzo ważna .</a:t>
            </a:r>
          </a:p>
          <a:p>
            <a:r>
              <a:rPr lang="pl-PL" dirty="0"/>
              <a:t>Pamiętajcie gabinet pielęgniarki szkolnej , jest po to aby zweryfikować swoje podejrzenia i upewnić się , ze konieczna jest wizyta u lekarza </a:t>
            </a:r>
          </a:p>
          <a:p>
            <a:r>
              <a:rPr lang="pl-PL" dirty="0"/>
              <a:t>Przypominam , ze badania przesiewowe odbywają się w klasach o-1, III, V, VII, I </a:t>
            </a:r>
            <a:r>
              <a:rPr lang="pl-PL" dirty="0" err="1"/>
              <a:t>pp</a:t>
            </a:r>
            <a:r>
              <a:rPr lang="pl-PL" dirty="0"/>
              <a:t> , i ostatnie szkoły </a:t>
            </a:r>
            <a:r>
              <a:rPr lang="pl-PL" dirty="0" err="1"/>
              <a:t>pp</a:t>
            </a:r>
            <a:r>
              <a:rPr lang="pl-PL" dirty="0"/>
              <a:t> i wtedy </a:t>
            </a:r>
            <a:r>
              <a:rPr lang="pl-PL" dirty="0" err="1"/>
              <a:t>pielegniarka</a:t>
            </a:r>
            <a:r>
              <a:rPr lang="pl-PL" dirty="0"/>
              <a:t> dokładnie sprawdza postawę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2300" y="0"/>
            <a:ext cx="21717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979712" y="4509120"/>
            <a:ext cx="5544616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algn="ctr">
              <a:lnSpc>
                <a:spcPct val="10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pl-PL" sz="2900" b="1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>
              <a:lnSpc>
                <a:spcPct val="10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4000" b="1" dirty="0">
                <a:solidFill>
                  <a:srgbClr val="000000"/>
                </a:solidFill>
                <a:latin typeface="Comic Sans MS" pitchFamily="66" charset="0"/>
              </a:rPr>
              <a:t>DZIĘKUJĘ</a:t>
            </a:r>
            <a:endParaRPr lang="pl-PL" sz="4000" b="1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>
              <a:lnSpc>
                <a:spcPct val="10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pl-PL" sz="4000" b="1" dirty="0">
                <a:solidFill>
                  <a:srgbClr val="000000"/>
                </a:solidFill>
                <a:latin typeface="Comic Sans MS" pitchFamily="66" charset="0"/>
              </a:rPr>
              <a:t>Pielęgniarka szkolna</a:t>
            </a:r>
            <a:endParaRPr lang="en-GB" sz="40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795680" cy="2232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62720" y="2276872"/>
            <a:ext cx="8817120" cy="1152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396006" algn="l"/>
                <a:tab pos="803532" algn="l"/>
                <a:tab pos="1211058" algn="l"/>
                <a:tab pos="1618584" algn="l"/>
                <a:tab pos="2026110" algn="l"/>
                <a:tab pos="2433636" algn="l"/>
                <a:tab pos="2841162" algn="l"/>
                <a:tab pos="3248688" algn="l"/>
                <a:tab pos="3656214" algn="l"/>
                <a:tab pos="4063740" algn="l"/>
                <a:tab pos="4471266" algn="l"/>
                <a:tab pos="4888873" algn="l"/>
                <a:tab pos="5286318" algn="l"/>
                <a:tab pos="5693844" algn="l"/>
                <a:tab pos="6101370" algn="l"/>
                <a:tab pos="6508896" algn="l"/>
                <a:tab pos="6916423" algn="l"/>
                <a:tab pos="7323948" algn="l"/>
                <a:tab pos="7731475" algn="l"/>
                <a:tab pos="8139000" algn="l"/>
                <a:tab pos="8526366" algn="l"/>
                <a:tab pos="8547966" algn="l"/>
                <a:tab pos="8955493" algn="l"/>
                <a:tab pos="9363018" algn="l"/>
                <a:tab pos="9777744" algn="l"/>
                <a:tab pos="9779185" algn="l"/>
              </a:tabLst>
            </a:pPr>
            <a:r>
              <a:rPr lang="en-GB" sz="1300" dirty="0">
                <a:solidFill>
                  <a:srgbClr val="000000"/>
                </a:solidFill>
              </a:rPr>
              <a:t>	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Wady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postawy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to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dziś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problem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zdrowotny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numer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jeden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u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młodego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pokolenia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Znajdują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się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czele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listy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chorób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cywilizacyjnych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Wprawdzie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powodują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zagro</a:t>
            </a:r>
            <a:r>
              <a:rPr lang="pl-PL" dirty="0">
                <a:solidFill>
                  <a:srgbClr val="000000"/>
                </a:solidFill>
                <a:latin typeface="Constantia" pitchFamily="18" charset="0"/>
              </a:rPr>
              <a:t>ż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enia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Constantia" pitchFamily="18" charset="0"/>
              </a:rPr>
              <a:t>ż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ycia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 ale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przyczyną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długotrwałych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dolegliwości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mogą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być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lekcewa</a:t>
            </a:r>
            <a:r>
              <a:rPr lang="pl-PL" dirty="0">
                <a:solidFill>
                  <a:srgbClr val="000000"/>
                </a:solidFill>
                <a:latin typeface="Constantia" pitchFamily="18" charset="0"/>
              </a:rPr>
              <a:t>ż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one,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bo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choć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początkowo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bardzo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dokuczliwe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to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latach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organizm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wystawia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rachunek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te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zaniedbania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</a:p>
          <a:p>
            <a:pPr>
              <a:lnSpc>
                <a:spcPct val="88000"/>
              </a:lnSpc>
              <a:spcBef>
                <a:spcPts val="522"/>
              </a:spcBef>
              <a:tabLst>
                <a:tab pos="0" algn="l"/>
                <a:tab pos="396006" algn="l"/>
                <a:tab pos="803532" algn="l"/>
                <a:tab pos="1211058" algn="l"/>
                <a:tab pos="1618584" algn="l"/>
                <a:tab pos="2026110" algn="l"/>
                <a:tab pos="2433636" algn="l"/>
                <a:tab pos="2841162" algn="l"/>
                <a:tab pos="3248688" algn="l"/>
                <a:tab pos="3656214" algn="l"/>
                <a:tab pos="4063740" algn="l"/>
                <a:tab pos="4471266" algn="l"/>
                <a:tab pos="4888873" algn="l"/>
                <a:tab pos="5286318" algn="l"/>
                <a:tab pos="5693844" algn="l"/>
                <a:tab pos="6101370" algn="l"/>
                <a:tab pos="6508896" algn="l"/>
                <a:tab pos="6916423" algn="l"/>
                <a:tab pos="7323948" algn="l"/>
                <a:tab pos="7731475" algn="l"/>
                <a:tab pos="8139000" algn="l"/>
                <a:tab pos="8526366" algn="l"/>
                <a:tab pos="8547966" algn="l"/>
                <a:tab pos="8955493" algn="l"/>
                <a:tab pos="9363018" algn="l"/>
                <a:tab pos="9777744" algn="l"/>
                <a:tab pos="9779185" algn="l"/>
              </a:tabLst>
            </a:pP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	</a:t>
            </a:r>
            <a:r>
              <a:rPr lang="pl-PL" dirty="0">
                <a:solidFill>
                  <a:srgbClr val="000000"/>
                </a:solidFill>
                <a:latin typeface="Constantia" pitchFamily="18" charset="0"/>
              </a:rPr>
              <a:t>Nie popełniajmy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bł</a:t>
            </a:r>
            <a:r>
              <a:rPr lang="pl-PL" dirty="0" err="1">
                <a:solidFill>
                  <a:srgbClr val="000000"/>
                </a:solidFill>
                <a:latin typeface="Constantia" pitchFamily="18" charset="0"/>
              </a:rPr>
              <a:t>ędu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licząc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to,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że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Constantia" pitchFamily="18" charset="0"/>
              </a:rPr>
              <a:t>dziecko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wyrośnie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,,z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krzywych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pleców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”, z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czasem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przestanie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się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garbić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że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płaskostopie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samo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zniknie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Takie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wady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samoistnie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się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skorygują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, ale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jeszcze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pogłębią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.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Czas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działa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tantia" pitchFamily="18" charset="0"/>
              </a:rPr>
              <a:t>niekorzyść</a:t>
            </a:r>
            <a:r>
              <a:rPr lang="en-GB" dirty="0">
                <a:solidFill>
                  <a:srgbClr val="000000"/>
                </a:solidFill>
                <a:latin typeface="Constantia" pitchFamily="18" charset="0"/>
              </a:rPr>
              <a:t>!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5280" y="66247"/>
            <a:ext cx="4664160" cy="1235650"/>
            <a:chOff x="1587" y="46"/>
            <a:chExt cx="3239" cy="858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655" y="114"/>
              <a:ext cx="3171" cy="790"/>
              <a:chOff x="1655" y="114"/>
              <a:chExt cx="3171" cy="790"/>
            </a:xfrm>
          </p:grpSpPr>
          <p:sp>
            <p:nvSpPr>
              <p:cNvPr id="52245" name="Freeform 8"/>
              <p:cNvSpPr>
                <a:spLocks noChangeArrowheads="1"/>
              </p:cNvSpPr>
              <p:nvPr/>
            </p:nvSpPr>
            <p:spPr bwMode="auto">
              <a:xfrm>
                <a:off x="1655" y="322"/>
                <a:ext cx="202" cy="493"/>
              </a:xfrm>
              <a:custGeom>
                <a:avLst/>
                <a:gdLst>
                  <a:gd name="T0" fmla="*/ 68 w 896"/>
                  <a:gd name="T1" fmla="*/ 340 h 2181"/>
                  <a:gd name="T2" fmla="*/ 74 w 896"/>
                  <a:gd name="T3" fmla="*/ 368 h 2181"/>
                  <a:gd name="T4" fmla="*/ 82 w 896"/>
                  <a:gd name="T5" fmla="*/ 384 h 2181"/>
                  <a:gd name="T6" fmla="*/ 91 w 896"/>
                  <a:gd name="T7" fmla="*/ 394 h 2181"/>
                  <a:gd name="T8" fmla="*/ 104 w 896"/>
                  <a:gd name="T9" fmla="*/ 399 h 2181"/>
                  <a:gd name="T10" fmla="*/ 120 w 896"/>
                  <a:gd name="T11" fmla="*/ 394 h 2181"/>
                  <a:gd name="T12" fmla="*/ 126 w 896"/>
                  <a:gd name="T13" fmla="*/ 387 h 2181"/>
                  <a:gd name="T14" fmla="*/ 132 w 896"/>
                  <a:gd name="T15" fmla="*/ 373 h 2181"/>
                  <a:gd name="T16" fmla="*/ 134 w 896"/>
                  <a:gd name="T17" fmla="*/ 363 h 2181"/>
                  <a:gd name="T18" fmla="*/ 135 w 896"/>
                  <a:gd name="T19" fmla="*/ 351 h 2181"/>
                  <a:gd name="T20" fmla="*/ 134 w 896"/>
                  <a:gd name="T21" fmla="*/ 340 h 2181"/>
                  <a:gd name="T22" fmla="*/ 132 w 896"/>
                  <a:gd name="T23" fmla="*/ 330 h 2181"/>
                  <a:gd name="T24" fmla="*/ 125 w 896"/>
                  <a:gd name="T25" fmla="*/ 314 h 2181"/>
                  <a:gd name="T26" fmla="*/ 110 w 896"/>
                  <a:gd name="T27" fmla="*/ 300 h 2181"/>
                  <a:gd name="T28" fmla="*/ 62 w 896"/>
                  <a:gd name="T29" fmla="*/ 270 h 2181"/>
                  <a:gd name="T30" fmla="*/ 28 w 896"/>
                  <a:gd name="T31" fmla="*/ 230 h 2181"/>
                  <a:gd name="T32" fmla="*/ 16 w 896"/>
                  <a:gd name="T33" fmla="*/ 201 h 2181"/>
                  <a:gd name="T34" fmla="*/ 10 w 896"/>
                  <a:gd name="T35" fmla="*/ 173 h 2181"/>
                  <a:gd name="T36" fmla="*/ 9 w 896"/>
                  <a:gd name="T37" fmla="*/ 132 h 2181"/>
                  <a:gd name="T38" fmla="*/ 14 w 896"/>
                  <a:gd name="T39" fmla="*/ 89 h 2181"/>
                  <a:gd name="T40" fmla="*/ 27 w 896"/>
                  <a:gd name="T41" fmla="*/ 51 h 2181"/>
                  <a:gd name="T42" fmla="*/ 48 w 896"/>
                  <a:gd name="T43" fmla="*/ 22 h 2181"/>
                  <a:gd name="T44" fmla="*/ 79 w 896"/>
                  <a:gd name="T45" fmla="*/ 4 h 2181"/>
                  <a:gd name="T46" fmla="*/ 123 w 896"/>
                  <a:gd name="T47" fmla="*/ 1 h 2181"/>
                  <a:gd name="T48" fmla="*/ 162 w 896"/>
                  <a:gd name="T49" fmla="*/ 23 h 2181"/>
                  <a:gd name="T50" fmla="*/ 176 w 896"/>
                  <a:gd name="T51" fmla="*/ 45 h 2181"/>
                  <a:gd name="T52" fmla="*/ 186 w 896"/>
                  <a:gd name="T53" fmla="*/ 75 h 2181"/>
                  <a:gd name="T54" fmla="*/ 195 w 896"/>
                  <a:gd name="T55" fmla="*/ 141 h 2181"/>
                  <a:gd name="T56" fmla="*/ 126 w 896"/>
                  <a:gd name="T57" fmla="*/ 122 h 2181"/>
                  <a:gd name="T58" fmla="*/ 120 w 896"/>
                  <a:gd name="T59" fmla="*/ 105 h 2181"/>
                  <a:gd name="T60" fmla="*/ 114 w 896"/>
                  <a:gd name="T61" fmla="*/ 97 h 2181"/>
                  <a:gd name="T62" fmla="*/ 100 w 896"/>
                  <a:gd name="T63" fmla="*/ 89 h 2181"/>
                  <a:gd name="T64" fmla="*/ 85 w 896"/>
                  <a:gd name="T65" fmla="*/ 92 h 2181"/>
                  <a:gd name="T66" fmla="*/ 79 w 896"/>
                  <a:gd name="T67" fmla="*/ 99 h 2181"/>
                  <a:gd name="T68" fmla="*/ 74 w 896"/>
                  <a:gd name="T69" fmla="*/ 109 h 2181"/>
                  <a:gd name="T70" fmla="*/ 73 w 896"/>
                  <a:gd name="T71" fmla="*/ 118 h 2181"/>
                  <a:gd name="T72" fmla="*/ 72 w 896"/>
                  <a:gd name="T73" fmla="*/ 127 h 2181"/>
                  <a:gd name="T74" fmla="*/ 72 w 896"/>
                  <a:gd name="T75" fmla="*/ 133 h 2181"/>
                  <a:gd name="T76" fmla="*/ 74 w 896"/>
                  <a:gd name="T77" fmla="*/ 140 h 2181"/>
                  <a:gd name="T78" fmla="*/ 78 w 896"/>
                  <a:gd name="T79" fmla="*/ 148 h 2181"/>
                  <a:gd name="T80" fmla="*/ 85 w 896"/>
                  <a:gd name="T81" fmla="*/ 156 h 2181"/>
                  <a:gd name="T82" fmla="*/ 138 w 896"/>
                  <a:gd name="T83" fmla="*/ 185 h 2181"/>
                  <a:gd name="T84" fmla="*/ 169 w 896"/>
                  <a:gd name="T85" fmla="*/ 212 h 2181"/>
                  <a:gd name="T86" fmla="*/ 188 w 896"/>
                  <a:gd name="T87" fmla="*/ 245 h 2181"/>
                  <a:gd name="T88" fmla="*/ 198 w 896"/>
                  <a:gd name="T89" fmla="*/ 286 h 2181"/>
                  <a:gd name="T90" fmla="*/ 202 w 896"/>
                  <a:gd name="T91" fmla="*/ 334 h 2181"/>
                  <a:gd name="T92" fmla="*/ 197 w 896"/>
                  <a:gd name="T93" fmla="*/ 389 h 2181"/>
                  <a:gd name="T94" fmla="*/ 184 w 896"/>
                  <a:gd name="T95" fmla="*/ 438 h 2181"/>
                  <a:gd name="T96" fmla="*/ 162 w 896"/>
                  <a:gd name="T97" fmla="*/ 472 h 2181"/>
                  <a:gd name="T98" fmla="*/ 133 w 896"/>
                  <a:gd name="T99" fmla="*/ 490 h 2181"/>
                  <a:gd name="T100" fmla="*/ 90 w 896"/>
                  <a:gd name="T101" fmla="*/ 490 h 2181"/>
                  <a:gd name="T102" fmla="*/ 46 w 896"/>
                  <a:gd name="T103" fmla="*/ 469 h 2181"/>
                  <a:gd name="T104" fmla="*/ 28 w 896"/>
                  <a:gd name="T105" fmla="*/ 445 h 2181"/>
                  <a:gd name="T106" fmla="*/ 8 w 896"/>
                  <a:gd name="T107" fmla="*/ 387 h 218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96"/>
                  <a:gd name="T163" fmla="*/ 0 h 2181"/>
                  <a:gd name="T164" fmla="*/ 896 w 896"/>
                  <a:gd name="T165" fmla="*/ 2181 h 218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96" h="2181">
                    <a:moveTo>
                      <a:pt x="0" y="1426"/>
                    </a:moveTo>
                    <a:lnTo>
                      <a:pt x="290" y="1401"/>
                    </a:lnTo>
                    <a:lnTo>
                      <a:pt x="293" y="1437"/>
                    </a:lnTo>
                    <a:lnTo>
                      <a:pt x="296" y="1471"/>
                    </a:lnTo>
                    <a:lnTo>
                      <a:pt x="300" y="1503"/>
                    </a:lnTo>
                    <a:lnTo>
                      <a:pt x="304" y="1532"/>
                    </a:lnTo>
                    <a:lnTo>
                      <a:pt x="309" y="1560"/>
                    </a:lnTo>
                    <a:lnTo>
                      <a:pt x="315" y="1586"/>
                    </a:lnTo>
                    <a:lnTo>
                      <a:pt x="321" y="1607"/>
                    </a:lnTo>
                    <a:lnTo>
                      <a:pt x="328" y="1629"/>
                    </a:lnTo>
                    <a:lnTo>
                      <a:pt x="334" y="1644"/>
                    </a:lnTo>
                    <a:lnTo>
                      <a:pt x="341" y="1659"/>
                    </a:lnTo>
                    <a:lnTo>
                      <a:pt x="347" y="1672"/>
                    </a:lnTo>
                    <a:lnTo>
                      <a:pt x="354" y="1685"/>
                    </a:lnTo>
                    <a:lnTo>
                      <a:pt x="362" y="1698"/>
                    </a:lnTo>
                    <a:lnTo>
                      <a:pt x="369" y="1710"/>
                    </a:lnTo>
                    <a:lnTo>
                      <a:pt x="377" y="1719"/>
                    </a:lnTo>
                    <a:lnTo>
                      <a:pt x="385" y="1728"/>
                    </a:lnTo>
                    <a:lnTo>
                      <a:pt x="394" y="1737"/>
                    </a:lnTo>
                    <a:lnTo>
                      <a:pt x="403" y="1744"/>
                    </a:lnTo>
                    <a:lnTo>
                      <a:pt x="412" y="1748"/>
                    </a:lnTo>
                    <a:lnTo>
                      <a:pt x="421" y="1753"/>
                    </a:lnTo>
                    <a:lnTo>
                      <a:pt x="431" y="1758"/>
                    </a:lnTo>
                    <a:lnTo>
                      <a:pt x="441" y="1761"/>
                    </a:lnTo>
                    <a:lnTo>
                      <a:pt x="462" y="1764"/>
                    </a:lnTo>
                    <a:lnTo>
                      <a:pt x="478" y="1765"/>
                    </a:lnTo>
                    <a:lnTo>
                      <a:pt x="493" y="1762"/>
                    </a:lnTo>
                    <a:lnTo>
                      <a:pt x="507" y="1759"/>
                    </a:lnTo>
                    <a:lnTo>
                      <a:pt x="520" y="1751"/>
                    </a:lnTo>
                    <a:lnTo>
                      <a:pt x="532" y="1743"/>
                    </a:lnTo>
                    <a:lnTo>
                      <a:pt x="538" y="1737"/>
                    </a:lnTo>
                    <a:lnTo>
                      <a:pt x="543" y="1733"/>
                    </a:lnTo>
                    <a:lnTo>
                      <a:pt x="549" y="1727"/>
                    </a:lnTo>
                    <a:lnTo>
                      <a:pt x="554" y="1719"/>
                    </a:lnTo>
                    <a:lnTo>
                      <a:pt x="558" y="1713"/>
                    </a:lnTo>
                    <a:lnTo>
                      <a:pt x="563" y="1704"/>
                    </a:lnTo>
                    <a:lnTo>
                      <a:pt x="571" y="1688"/>
                    </a:lnTo>
                    <a:lnTo>
                      <a:pt x="579" y="1671"/>
                    </a:lnTo>
                    <a:lnTo>
                      <a:pt x="582" y="1662"/>
                    </a:lnTo>
                    <a:lnTo>
                      <a:pt x="585" y="1652"/>
                    </a:lnTo>
                    <a:lnTo>
                      <a:pt x="587" y="1643"/>
                    </a:lnTo>
                    <a:lnTo>
                      <a:pt x="590" y="1635"/>
                    </a:lnTo>
                    <a:lnTo>
                      <a:pt x="592" y="1624"/>
                    </a:lnTo>
                    <a:lnTo>
                      <a:pt x="593" y="1616"/>
                    </a:lnTo>
                    <a:lnTo>
                      <a:pt x="595" y="1605"/>
                    </a:lnTo>
                    <a:lnTo>
                      <a:pt x="596" y="1596"/>
                    </a:lnTo>
                    <a:lnTo>
                      <a:pt x="597" y="1586"/>
                    </a:lnTo>
                    <a:lnTo>
                      <a:pt x="597" y="1575"/>
                    </a:lnTo>
                    <a:lnTo>
                      <a:pt x="598" y="1564"/>
                    </a:lnTo>
                    <a:lnTo>
                      <a:pt x="598" y="1553"/>
                    </a:lnTo>
                    <a:lnTo>
                      <a:pt x="598" y="1543"/>
                    </a:lnTo>
                    <a:lnTo>
                      <a:pt x="597" y="1534"/>
                    </a:lnTo>
                    <a:lnTo>
                      <a:pt x="597" y="1523"/>
                    </a:lnTo>
                    <a:lnTo>
                      <a:pt x="596" y="1514"/>
                    </a:lnTo>
                    <a:lnTo>
                      <a:pt x="595" y="1504"/>
                    </a:lnTo>
                    <a:lnTo>
                      <a:pt x="593" y="1495"/>
                    </a:lnTo>
                    <a:lnTo>
                      <a:pt x="592" y="1484"/>
                    </a:lnTo>
                    <a:lnTo>
                      <a:pt x="590" y="1475"/>
                    </a:lnTo>
                    <a:lnTo>
                      <a:pt x="588" y="1467"/>
                    </a:lnTo>
                    <a:lnTo>
                      <a:pt x="585" y="1458"/>
                    </a:lnTo>
                    <a:lnTo>
                      <a:pt x="579" y="1440"/>
                    </a:lnTo>
                    <a:lnTo>
                      <a:pt x="573" y="1423"/>
                    </a:lnTo>
                    <a:lnTo>
                      <a:pt x="565" y="1405"/>
                    </a:lnTo>
                    <a:lnTo>
                      <a:pt x="561" y="1397"/>
                    </a:lnTo>
                    <a:lnTo>
                      <a:pt x="555" y="1390"/>
                    </a:lnTo>
                    <a:lnTo>
                      <a:pt x="549" y="1381"/>
                    </a:lnTo>
                    <a:lnTo>
                      <a:pt x="543" y="1372"/>
                    </a:lnTo>
                    <a:lnTo>
                      <a:pt x="527" y="1357"/>
                    </a:lnTo>
                    <a:lnTo>
                      <a:pt x="509" y="1341"/>
                    </a:lnTo>
                    <a:lnTo>
                      <a:pt x="488" y="1325"/>
                    </a:lnTo>
                    <a:lnTo>
                      <a:pt x="464" y="1309"/>
                    </a:lnTo>
                    <a:lnTo>
                      <a:pt x="409" y="1278"/>
                    </a:lnTo>
                    <a:lnTo>
                      <a:pt x="361" y="1251"/>
                    </a:lnTo>
                    <a:lnTo>
                      <a:pt x="316" y="1224"/>
                    </a:lnTo>
                    <a:lnTo>
                      <a:pt x="275" y="1193"/>
                    </a:lnTo>
                    <a:lnTo>
                      <a:pt x="237" y="1163"/>
                    </a:lnTo>
                    <a:lnTo>
                      <a:pt x="203" y="1129"/>
                    </a:lnTo>
                    <a:lnTo>
                      <a:pt x="173" y="1095"/>
                    </a:lnTo>
                    <a:lnTo>
                      <a:pt x="146" y="1056"/>
                    </a:lnTo>
                    <a:lnTo>
                      <a:pt x="123" y="1019"/>
                    </a:lnTo>
                    <a:lnTo>
                      <a:pt x="103" y="979"/>
                    </a:lnTo>
                    <a:lnTo>
                      <a:pt x="94" y="956"/>
                    </a:lnTo>
                    <a:lnTo>
                      <a:pt x="86" y="935"/>
                    </a:lnTo>
                    <a:lnTo>
                      <a:pt x="78" y="912"/>
                    </a:lnTo>
                    <a:lnTo>
                      <a:pt x="71" y="889"/>
                    </a:lnTo>
                    <a:lnTo>
                      <a:pt x="64" y="866"/>
                    </a:lnTo>
                    <a:lnTo>
                      <a:pt x="59" y="841"/>
                    </a:lnTo>
                    <a:lnTo>
                      <a:pt x="54" y="816"/>
                    </a:lnTo>
                    <a:lnTo>
                      <a:pt x="49" y="791"/>
                    </a:lnTo>
                    <a:lnTo>
                      <a:pt x="45" y="764"/>
                    </a:lnTo>
                    <a:lnTo>
                      <a:pt x="42" y="737"/>
                    </a:lnTo>
                    <a:lnTo>
                      <a:pt x="40" y="710"/>
                    </a:lnTo>
                    <a:lnTo>
                      <a:pt x="38" y="681"/>
                    </a:lnTo>
                    <a:lnTo>
                      <a:pt x="37" y="623"/>
                    </a:lnTo>
                    <a:lnTo>
                      <a:pt x="38" y="584"/>
                    </a:lnTo>
                    <a:lnTo>
                      <a:pt x="40" y="545"/>
                    </a:lnTo>
                    <a:lnTo>
                      <a:pt x="43" y="507"/>
                    </a:lnTo>
                    <a:lnTo>
                      <a:pt x="48" y="470"/>
                    </a:lnTo>
                    <a:lnTo>
                      <a:pt x="54" y="432"/>
                    </a:lnTo>
                    <a:lnTo>
                      <a:pt x="62" y="395"/>
                    </a:lnTo>
                    <a:lnTo>
                      <a:pt x="71" y="359"/>
                    </a:lnTo>
                    <a:lnTo>
                      <a:pt x="81" y="323"/>
                    </a:lnTo>
                    <a:lnTo>
                      <a:pt x="93" y="290"/>
                    </a:lnTo>
                    <a:lnTo>
                      <a:pt x="106" y="256"/>
                    </a:lnTo>
                    <a:lnTo>
                      <a:pt x="120" y="224"/>
                    </a:lnTo>
                    <a:lnTo>
                      <a:pt x="136" y="196"/>
                    </a:lnTo>
                    <a:lnTo>
                      <a:pt x="154" y="168"/>
                    </a:lnTo>
                    <a:lnTo>
                      <a:pt x="172" y="142"/>
                    </a:lnTo>
                    <a:lnTo>
                      <a:pt x="193" y="118"/>
                    </a:lnTo>
                    <a:lnTo>
                      <a:pt x="214" y="96"/>
                    </a:lnTo>
                    <a:lnTo>
                      <a:pt x="237" y="76"/>
                    </a:lnTo>
                    <a:lnTo>
                      <a:pt x="262" y="58"/>
                    </a:lnTo>
                    <a:lnTo>
                      <a:pt x="289" y="44"/>
                    </a:lnTo>
                    <a:lnTo>
                      <a:pt x="319" y="29"/>
                    </a:lnTo>
                    <a:lnTo>
                      <a:pt x="350" y="19"/>
                    </a:lnTo>
                    <a:lnTo>
                      <a:pt x="383" y="11"/>
                    </a:lnTo>
                    <a:lnTo>
                      <a:pt x="418" y="5"/>
                    </a:lnTo>
                    <a:lnTo>
                      <a:pt x="456" y="0"/>
                    </a:lnTo>
                    <a:lnTo>
                      <a:pt x="502" y="0"/>
                    </a:lnTo>
                    <a:lnTo>
                      <a:pt x="545" y="4"/>
                    </a:lnTo>
                    <a:lnTo>
                      <a:pt x="585" y="15"/>
                    </a:lnTo>
                    <a:lnTo>
                      <a:pt x="623" y="28"/>
                    </a:lnTo>
                    <a:lnTo>
                      <a:pt x="657" y="47"/>
                    </a:lnTo>
                    <a:lnTo>
                      <a:pt x="689" y="72"/>
                    </a:lnTo>
                    <a:lnTo>
                      <a:pt x="718" y="101"/>
                    </a:lnTo>
                    <a:lnTo>
                      <a:pt x="731" y="117"/>
                    </a:lnTo>
                    <a:lnTo>
                      <a:pt x="744" y="136"/>
                    </a:lnTo>
                    <a:lnTo>
                      <a:pt x="757" y="155"/>
                    </a:lnTo>
                    <a:lnTo>
                      <a:pt x="768" y="177"/>
                    </a:lnTo>
                    <a:lnTo>
                      <a:pt x="779" y="198"/>
                    </a:lnTo>
                    <a:lnTo>
                      <a:pt x="789" y="222"/>
                    </a:lnTo>
                    <a:lnTo>
                      <a:pt x="799" y="248"/>
                    </a:lnTo>
                    <a:lnTo>
                      <a:pt x="808" y="276"/>
                    </a:lnTo>
                    <a:lnTo>
                      <a:pt x="816" y="304"/>
                    </a:lnTo>
                    <a:lnTo>
                      <a:pt x="824" y="332"/>
                    </a:lnTo>
                    <a:lnTo>
                      <a:pt x="831" y="365"/>
                    </a:lnTo>
                    <a:lnTo>
                      <a:pt x="837" y="397"/>
                    </a:lnTo>
                    <a:lnTo>
                      <a:pt x="848" y="467"/>
                    </a:lnTo>
                    <a:lnTo>
                      <a:pt x="857" y="542"/>
                    </a:lnTo>
                    <a:lnTo>
                      <a:pt x="863" y="623"/>
                    </a:lnTo>
                    <a:lnTo>
                      <a:pt x="575" y="663"/>
                    </a:lnTo>
                    <a:lnTo>
                      <a:pt x="572" y="629"/>
                    </a:lnTo>
                    <a:lnTo>
                      <a:pt x="568" y="596"/>
                    </a:lnTo>
                    <a:lnTo>
                      <a:pt x="563" y="566"/>
                    </a:lnTo>
                    <a:lnTo>
                      <a:pt x="557" y="541"/>
                    </a:lnTo>
                    <a:lnTo>
                      <a:pt x="551" y="515"/>
                    </a:lnTo>
                    <a:lnTo>
                      <a:pt x="544" y="492"/>
                    </a:lnTo>
                    <a:lnTo>
                      <a:pt x="540" y="483"/>
                    </a:lnTo>
                    <a:lnTo>
                      <a:pt x="536" y="472"/>
                    </a:lnTo>
                    <a:lnTo>
                      <a:pt x="531" y="464"/>
                    </a:lnTo>
                    <a:lnTo>
                      <a:pt x="527" y="456"/>
                    </a:lnTo>
                    <a:lnTo>
                      <a:pt x="522" y="447"/>
                    </a:lnTo>
                    <a:lnTo>
                      <a:pt x="518" y="441"/>
                    </a:lnTo>
                    <a:lnTo>
                      <a:pt x="512" y="434"/>
                    </a:lnTo>
                    <a:lnTo>
                      <a:pt x="507" y="428"/>
                    </a:lnTo>
                    <a:lnTo>
                      <a:pt x="496" y="418"/>
                    </a:lnTo>
                    <a:lnTo>
                      <a:pt x="484" y="410"/>
                    </a:lnTo>
                    <a:lnTo>
                      <a:pt x="471" y="401"/>
                    </a:lnTo>
                    <a:lnTo>
                      <a:pt x="457" y="397"/>
                    </a:lnTo>
                    <a:lnTo>
                      <a:pt x="442" y="394"/>
                    </a:lnTo>
                    <a:lnTo>
                      <a:pt x="426" y="394"/>
                    </a:lnTo>
                    <a:lnTo>
                      <a:pt x="413" y="395"/>
                    </a:lnTo>
                    <a:lnTo>
                      <a:pt x="401" y="397"/>
                    </a:lnTo>
                    <a:lnTo>
                      <a:pt x="390" y="402"/>
                    </a:lnTo>
                    <a:lnTo>
                      <a:pt x="379" y="408"/>
                    </a:lnTo>
                    <a:lnTo>
                      <a:pt x="370" y="415"/>
                    </a:lnTo>
                    <a:lnTo>
                      <a:pt x="361" y="424"/>
                    </a:lnTo>
                    <a:lnTo>
                      <a:pt x="357" y="428"/>
                    </a:lnTo>
                    <a:lnTo>
                      <a:pt x="353" y="434"/>
                    </a:lnTo>
                    <a:lnTo>
                      <a:pt x="349" y="439"/>
                    </a:lnTo>
                    <a:lnTo>
                      <a:pt x="346" y="445"/>
                    </a:lnTo>
                    <a:lnTo>
                      <a:pt x="340" y="458"/>
                    </a:lnTo>
                    <a:lnTo>
                      <a:pt x="334" y="471"/>
                    </a:lnTo>
                    <a:lnTo>
                      <a:pt x="332" y="477"/>
                    </a:lnTo>
                    <a:lnTo>
                      <a:pt x="330" y="484"/>
                    </a:lnTo>
                    <a:lnTo>
                      <a:pt x="328" y="490"/>
                    </a:lnTo>
                    <a:lnTo>
                      <a:pt x="326" y="499"/>
                    </a:lnTo>
                    <a:lnTo>
                      <a:pt x="324" y="505"/>
                    </a:lnTo>
                    <a:lnTo>
                      <a:pt x="323" y="514"/>
                    </a:lnTo>
                    <a:lnTo>
                      <a:pt x="322" y="520"/>
                    </a:lnTo>
                    <a:lnTo>
                      <a:pt x="321" y="528"/>
                    </a:lnTo>
                    <a:lnTo>
                      <a:pt x="320" y="537"/>
                    </a:lnTo>
                    <a:lnTo>
                      <a:pt x="319" y="543"/>
                    </a:lnTo>
                    <a:lnTo>
                      <a:pt x="319" y="552"/>
                    </a:lnTo>
                    <a:lnTo>
                      <a:pt x="319" y="560"/>
                    </a:lnTo>
                    <a:lnTo>
                      <a:pt x="319" y="567"/>
                    </a:lnTo>
                    <a:lnTo>
                      <a:pt x="319" y="573"/>
                    </a:lnTo>
                    <a:lnTo>
                      <a:pt x="320" y="579"/>
                    </a:lnTo>
                    <a:lnTo>
                      <a:pt x="320" y="586"/>
                    </a:lnTo>
                    <a:lnTo>
                      <a:pt x="321" y="590"/>
                    </a:lnTo>
                    <a:lnTo>
                      <a:pt x="322" y="596"/>
                    </a:lnTo>
                    <a:lnTo>
                      <a:pt x="323" y="602"/>
                    </a:lnTo>
                    <a:lnTo>
                      <a:pt x="324" y="609"/>
                    </a:lnTo>
                    <a:lnTo>
                      <a:pt x="326" y="613"/>
                    </a:lnTo>
                    <a:lnTo>
                      <a:pt x="327" y="619"/>
                    </a:lnTo>
                    <a:lnTo>
                      <a:pt x="329" y="623"/>
                    </a:lnTo>
                    <a:lnTo>
                      <a:pt x="331" y="630"/>
                    </a:lnTo>
                    <a:lnTo>
                      <a:pt x="336" y="640"/>
                    </a:lnTo>
                    <a:lnTo>
                      <a:pt x="341" y="651"/>
                    </a:lnTo>
                    <a:lnTo>
                      <a:pt x="344" y="655"/>
                    </a:lnTo>
                    <a:lnTo>
                      <a:pt x="347" y="661"/>
                    </a:lnTo>
                    <a:lnTo>
                      <a:pt x="351" y="666"/>
                    </a:lnTo>
                    <a:lnTo>
                      <a:pt x="355" y="672"/>
                    </a:lnTo>
                    <a:lnTo>
                      <a:pt x="365" y="680"/>
                    </a:lnTo>
                    <a:lnTo>
                      <a:pt x="377" y="691"/>
                    </a:lnTo>
                    <a:lnTo>
                      <a:pt x="391" y="699"/>
                    </a:lnTo>
                    <a:lnTo>
                      <a:pt x="406" y="710"/>
                    </a:lnTo>
                    <a:lnTo>
                      <a:pt x="443" y="726"/>
                    </a:lnTo>
                    <a:lnTo>
                      <a:pt x="536" y="773"/>
                    </a:lnTo>
                    <a:lnTo>
                      <a:pt x="614" y="820"/>
                    </a:lnTo>
                    <a:lnTo>
                      <a:pt x="648" y="842"/>
                    </a:lnTo>
                    <a:lnTo>
                      <a:pt x="679" y="866"/>
                    </a:lnTo>
                    <a:lnTo>
                      <a:pt x="706" y="890"/>
                    </a:lnTo>
                    <a:lnTo>
                      <a:pt x="729" y="914"/>
                    </a:lnTo>
                    <a:lnTo>
                      <a:pt x="751" y="938"/>
                    </a:lnTo>
                    <a:lnTo>
                      <a:pt x="770" y="964"/>
                    </a:lnTo>
                    <a:lnTo>
                      <a:pt x="788" y="993"/>
                    </a:lnTo>
                    <a:lnTo>
                      <a:pt x="805" y="1021"/>
                    </a:lnTo>
                    <a:lnTo>
                      <a:pt x="820" y="1052"/>
                    </a:lnTo>
                    <a:lnTo>
                      <a:pt x="833" y="1085"/>
                    </a:lnTo>
                    <a:lnTo>
                      <a:pt x="845" y="1118"/>
                    </a:lnTo>
                    <a:lnTo>
                      <a:pt x="856" y="1154"/>
                    </a:lnTo>
                    <a:lnTo>
                      <a:pt x="865" y="1189"/>
                    </a:lnTo>
                    <a:lnTo>
                      <a:pt x="873" y="1229"/>
                    </a:lnTo>
                    <a:lnTo>
                      <a:pt x="880" y="1266"/>
                    </a:lnTo>
                    <a:lnTo>
                      <a:pt x="886" y="1306"/>
                    </a:lnTo>
                    <a:lnTo>
                      <a:pt x="890" y="1348"/>
                    </a:lnTo>
                    <a:lnTo>
                      <a:pt x="893" y="1390"/>
                    </a:lnTo>
                    <a:lnTo>
                      <a:pt x="894" y="1432"/>
                    </a:lnTo>
                    <a:lnTo>
                      <a:pt x="895" y="1476"/>
                    </a:lnTo>
                    <a:lnTo>
                      <a:pt x="894" y="1529"/>
                    </a:lnTo>
                    <a:lnTo>
                      <a:pt x="892" y="1579"/>
                    </a:lnTo>
                    <a:lnTo>
                      <a:pt x="888" y="1629"/>
                    </a:lnTo>
                    <a:lnTo>
                      <a:pt x="882" y="1677"/>
                    </a:lnTo>
                    <a:lnTo>
                      <a:pt x="875" y="1723"/>
                    </a:lnTo>
                    <a:lnTo>
                      <a:pt x="866" y="1769"/>
                    </a:lnTo>
                    <a:lnTo>
                      <a:pt x="855" y="1814"/>
                    </a:lnTo>
                    <a:lnTo>
                      <a:pt x="843" y="1857"/>
                    </a:lnTo>
                    <a:lnTo>
                      <a:pt x="829" y="1898"/>
                    </a:lnTo>
                    <a:lnTo>
                      <a:pt x="814" y="1936"/>
                    </a:lnTo>
                    <a:lnTo>
                      <a:pt x="798" y="1974"/>
                    </a:lnTo>
                    <a:lnTo>
                      <a:pt x="780" y="2006"/>
                    </a:lnTo>
                    <a:lnTo>
                      <a:pt x="761" y="2037"/>
                    </a:lnTo>
                    <a:lnTo>
                      <a:pt x="740" y="2066"/>
                    </a:lnTo>
                    <a:lnTo>
                      <a:pt x="718" y="2090"/>
                    </a:lnTo>
                    <a:lnTo>
                      <a:pt x="695" y="2112"/>
                    </a:lnTo>
                    <a:lnTo>
                      <a:pt x="671" y="2131"/>
                    </a:lnTo>
                    <a:lnTo>
                      <a:pt x="645" y="2146"/>
                    </a:lnTo>
                    <a:lnTo>
                      <a:pt x="617" y="2159"/>
                    </a:lnTo>
                    <a:lnTo>
                      <a:pt x="589" y="2169"/>
                    </a:lnTo>
                    <a:lnTo>
                      <a:pt x="558" y="2175"/>
                    </a:lnTo>
                    <a:lnTo>
                      <a:pt x="526" y="2178"/>
                    </a:lnTo>
                    <a:lnTo>
                      <a:pt x="493" y="2180"/>
                    </a:lnTo>
                    <a:lnTo>
                      <a:pt x="458" y="2178"/>
                    </a:lnTo>
                    <a:lnTo>
                      <a:pt x="397" y="2168"/>
                    </a:lnTo>
                    <a:lnTo>
                      <a:pt x="342" y="2155"/>
                    </a:lnTo>
                    <a:lnTo>
                      <a:pt x="291" y="2133"/>
                    </a:lnTo>
                    <a:lnTo>
                      <a:pt x="245" y="2108"/>
                    </a:lnTo>
                    <a:lnTo>
                      <a:pt x="224" y="2091"/>
                    </a:lnTo>
                    <a:lnTo>
                      <a:pt x="204" y="2075"/>
                    </a:lnTo>
                    <a:lnTo>
                      <a:pt x="185" y="2056"/>
                    </a:lnTo>
                    <a:lnTo>
                      <a:pt x="168" y="2038"/>
                    </a:lnTo>
                    <a:lnTo>
                      <a:pt x="151" y="2016"/>
                    </a:lnTo>
                    <a:lnTo>
                      <a:pt x="136" y="1994"/>
                    </a:lnTo>
                    <a:lnTo>
                      <a:pt x="123" y="1970"/>
                    </a:lnTo>
                    <a:lnTo>
                      <a:pt x="110" y="1944"/>
                    </a:lnTo>
                    <a:lnTo>
                      <a:pt x="87" y="1890"/>
                    </a:lnTo>
                    <a:lnTo>
                      <a:pt x="67" y="1832"/>
                    </a:lnTo>
                    <a:lnTo>
                      <a:pt x="49" y="1773"/>
                    </a:lnTo>
                    <a:lnTo>
                      <a:pt x="34" y="1710"/>
                    </a:lnTo>
                    <a:lnTo>
                      <a:pt x="22" y="1645"/>
                    </a:lnTo>
                    <a:lnTo>
                      <a:pt x="12" y="1574"/>
                    </a:lnTo>
                    <a:lnTo>
                      <a:pt x="5" y="1503"/>
                    </a:lnTo>
                    <a:lnTo>
                      <a:pt x="0" y="1426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46" name="Freeform 9"/>
              <p:cNvSpPr>
                <a:spLocks noChangeArrowheads="1"/>
              </p:cNvSpPr>
              <p:nvPr/>
            </p:nvSpPr>
            <p:spPr bwMode="auto">
              <a:xfrm>
                <a:off x="1870" y="321"/>
                <a:ext cx="199" cy="515"/>
              </a:xfrm>
              <a:custGeom>
                <a:avLst/>
                <a:gdLst>
                  <a:gd name="T0" fmla="*/ 23 w 883"/>
                  <a:gd name="T1" fmla="*/ 4 h 2280"/>
                  <a:gd name="T2" fmla="*/ 92 w 883"/>
                  <a:gd name="T3" fmla="*/ 0 h 2280"/>
                  <a:gd name="T4" fmla="*/ 92 w 883"/>
                  <a:gd name="T5" fmla="*/ 140 h 2280"/>
                  <a:gd name="T6" fmla="*/ 140 w 883"/>
                  <a:gd name="T7" fmla="*/ 55 h 2280"/>
                  <a:gd name="T8" fmla="*/ 140 w 883"/>
                  <a:gd name="T9" fmla="*/ 153 h 2280"/>
                  <a:gd name="T10" fmla="*/ 92 w 883"/>
                  <a:gd name="T11" fmla="*/ 236 h 2280"/>
                  <a:gd name="T12" fmla="*/ 92 w 883"/>
                  <a:gd name="T13" fmla="*/ 381 h 2280"/>
                  <a:gd name="T14" fmla="*/ 199 w 883"/>
                  <a:gd name="T15" fmla="*/ 386 h 2280"/>
                  <a:gd name="T16" fmla="*/ 199 w 883"/>
                  <a:gd name="T17" fmla="*/ 515 h 2280"/>
                  <a:gd name="T18" fmla="*/ 23 w 883"/>
                  <a:gd name="T19" fmla="*/ 499 h 2280"/>
                  <a:gd name="T20" fmla="*/ 23 w 883"/>
                  <a:gd name="T21" fmla="*/ 351 h 2280"/>
                  <a:gd name="T22" fmla="*/ 0 w 883"/>
                  <a:gd name="T23" fmla="*/ 389 h 2280"/>
                  <a:gd name="T24" fmla="*/ 0 w 883"/>
                  <a:gd name="T25" fmla="*/ 294 h 2280"/>
                  <a:gd name="T26" fmla="*/ 23 w 883"/>
                  <a:gd name="T27" fmla="*/ 256 h 2280"/>
                  <a:gd name="T28" fmla="*/ 23 w 883"/>
                  <a:gd name="T29" fmla="*/ 4 h 22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83"/>
                  <a:gd name="T46" fmla="*/ 0 h 2280"/>
                  <a:gd name="T47" fmla="*/ 883 w 883"/>
                  <a:gd name="T48" fmla="*/ 2280 h 22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83" h="2280">
                    <a:moveTo>
                      <a:pt x="102" y="17"/>
                    </a:moveTo>
                    <a:lnTo>
                      <a:pt x="407" y="0"/>
                    </a:lnTo>
                    <a:lnTo>
                      <a:pt x="407" y="619"/>
                    </a:lnTo>
                    <a:lnTo>
                      <a:pt x="622" y="243"/>
                    </a:lnTo>
                    <a:lnTo>
                      <a:pt x="622" y="676"/>
                    </a:lnTo>
                    <a:lnTo>
                      <a:pt x="407" y="1045"/>
                    </a:lnTo>
                    <a:lnTo>
                      <a:pt x="407" y="1685"/>
                    </a:lnTo>
                    <a:lnTo>
                      <a:pt x="882" y="1711"/>
                    </a:lnTo>
                    <a:lnTo>
                      <a:pt x="882" y="2279"/>
                    </a:lnTo>
                    <a:lnTo>
                      <a:pt x="102" y="2208"/>
                    </a:lnTo>
                    <a:lnTo>
                      <a:pt x="102" y="1552"/>
                    </a:lnTo>
                    <a:lnTo>
                      <a:pt x="0" y="1720"/>
                    </a:lnTo>
                    <a:lnTo>
                      <a:pt x="0" y="1302"/>
                    </a:lnTo>
                    <a:lnTo>
                      <a:pt x="102" y="1134"/>
                    </a:lnTo>
                    <a:lnTo>
                      <a:pt x="102" y="17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47" name="Freeform 10"/>
              <p:cNvSpPr>
                <a:spLocks noChangeArrowheads="1"/>
              </p:cNvSpPr>
              <p:nvPr/>
            </p:nvSpPr>
            <p:spPr bwMode="auto">
              <a:xfrm>
                <a:off x="2094" y="298"/>
                <a:ext cx="231" cy="560"/>
              </a:xfrm>
              <a:custGeom>
                <a:avLst/>
                <a:gdLst>
                  <a:gd name="T0" fmla="*/ 4 w 1023"/>
                  <a:gd name="T1" fmla="*/ 190 h 2479"/>
                  <a:gd name="T2" fmla="*/ 14 w 1023"/>
                  <a:gd name="T3" fmla="*/ 128 h 2479"/>
                  <a:gd name="T4" fmla="*/ 27 w 1023"/>
                  <a:gd name="T5" fmla="*/ 86 h 2479"/>
                  <a:gd name="T6" fmla="*/ 42 w 1023"/>
                  <a:gd name="T7" fmla="*/ 52 h 2479"/>
                  <a:gd name="T8" fmla="*/ 61 w 1023"/>
                  <a:gd name="T9" fmla="*/ 26 h 2479"/>
                  <a:gd name="T10" fmla="*/ 102 w 1023"/>
                  <a:gd name="T11" fmla="*/ 2 h 2479"/>
                  <a:gd name="T12" fmla="*/ 153 w 1023"/>
                  <a:gd name="T13" fmla="*/ 8 h 2479"/>
                  <a:gd name="T14" fmla="*/ 180 w 1023"/>
                  <a:gd name="T15" fmla="*/ 31 h 2479"/>
                  <a:gd name="T16" fmla="*/ 197 w 1023"/>
                  <a:gd name="T17" fmla="*/ 60 h 2479"/>
                  <a:gd name="T18" fmla="*/ 211 w 1023"/>
                  <a:gd name="T19" fmla="*/ 98 h 2479"/>
                  <a:gd name="T20" fmla="*/ 221 w 1023"/>
                  <a:gd name="T21" fmla="*/ 145 h 2479"/>
                  <a:gd name="T22" fmla="*/ 230 w 1023"/>
                  <a:gd name="T23" fmla="*/ 245 h 2479"/>
                  <a:gd name="T24" fmla="*/ 229 w 1023"/>
                  <a:gd name="T25" fmla="*/ 346 h 2479"/>
                  <a:gd name="T26" fmla="*/ 221 w 1023"/>
                  <a:gd name="T27" fmla="*/ 421 h 2479"/>
                  <a:gd name="T28" fmla="*/ 206 w 1023"/>
                  <a:gd name="T29" fmla="*/ 479 h 2479"/>
                  <a:gd name="T30" fmla="*/ 186 w 1023"/>
                  <a:gd name="T31" fmla="*/ 522 h 2479"/>
                  <a:gd name="T32" fmla="*/ 159 w 1023"/>
                  <a:gd name="T33" fmla="*/ 550 h 2479"/>
                  <a:gd name="T34" fmla="*/ 127 w 1023"/>
                  <a:gd name="T35" fmla="*/ 560 h 2479"/>
                  <a:gd name="T36" fmla="*/ 91 w 1023"/>
                  <a:gd name="T37" fmla="*/ 553 h 2479"/>
                  <a:gd name="T38" fmla="*/ 62 w 1023"/>
                  <a:gd name="T39" fmla="*/ 532 h 2479"/>
                  <a:gd name="T40" fmla="*/ 38 w 1023"/>
                  <a:gd name="T41" fmla="*/ 498 h 2479"/>
                  <a:gd name="T42" fmla="*/ 19 w 1023"/>
                  <a:gd name="T43" fmla="*/ 447 h 2479"/>
                  <a:gd name="T44" fmla="*/ 6 w 1023"/>
                  <a:gd name="T45" fmla="*/ 381 h 2479"/>
                  <a:gd name="T46" fmla="*/ 0 w 1023"/>
                  <a:gd name="T47" fmla="*/ 300 h 2479"/>
                  <a:gd name="T48" fmla="*/ 70 w 1023"/>
                  <a:gd name="T49" fmla="*/ 318 h 2479"/>
                  <a:gd name="T50" fmla="*/ 75 w 1023"/>
                  <a:gd name="T51" fmla="*/ 370 h 2479"/>
                  <a:gd name="T52" fmla="*/ 80 w 1023"/>
                  <a:gd name="T53" fmla="*/ 392 h 2479"/>
                  <a:gd name="T54" fmla="*/ 86 w 1023"/>
                  <a:gd name="T55" fmla="*/ 409 h 2479"/>
                  <a:gd name="T56" fmla="*/ 94 w 1023"/>
                  <a:gd name="T57" fmla="*/ 422 h 2479"/>
                  <a:gd name="T58" fmla="*/ 103 w 1023"/>
                  <a:gd name="T59" fmla="*/ 430 h 2479"/>
                  <a:gd name="T60" fmla="*/ 121 w 1023"/>
                  <a:gd name="T61" fmla="*/ 434 h 2479"/>
                  <a:gd name="T62" fmla="*/ 133 w 1023"/>
                  <a:gd name="T63" fmla="*/ 429 h 2479"/>
                  <a:gd name="T64" fmla="*/ 141 w 1023"/>
                  <a:gd name="T65" fmla="*/ 419 h 2479"/>
                  <a:gd name="T66" fmla="*/ 148 w 1023"/>
                  <a:gd name="T67" fmla="*/ 405 h 2479"/>
                  <a:gd name="T68" fmla="*/ 154 w 1023"/>
                  <a:gd name="T69" fmla="*/ 386 h 2479"/>
                  <a:gd name="T70" fmla="*/ 159 w 1023"/>
                  <a:gd name="T71" fmla="*/ 352 h 2479"/>
                  <a:gd name="T72" fmla="*/ 162 w 1023"/>
                  <a:gd name="T73" fmla="*/ 274 h 2479"/>
                  <a:gd name="T74" fmla="*/ 159 w 1023"/>
                  <a:gd name="T75" fmla="*/ 207 h 2479"/>
                  <a:gd name="T76" fmla="*/ 154 w 1023"/>
                  <a:gd name="T77" fmla="*/ 176 h 2479"/>
                  <a:gd name="T78" fmla="*/ 148 w 1023"/>
                  <a:gd name="T79" fmla="*/ 157 h 2479"/>
                  <a:gd name="T80" fmla="*/ 140 w 1023"/>
                  <a:gd name="T81" fmla="*/ 143 h 2479"/>
                  <a:gd name="T82" fmla="*/ 132 w 1023"/>
                  <a:gd name="T83" fmla="*/ 133 h 2479"/>
                  <a:gd name="T84" fmla="*/ 120 w 1023"/>
                  <a:gd name="T85" fmla="*/ 127 h 2479"/>
                  <a:gd name="T86" fmla="*/ 105 w 1023"/>
                  <a:gd name="T87" fmla="*/ 129 h 2479"/>
                  <a:gd name="T88" fmla="*/ 96 w 1023"/>
                  <a:gd name="T89" fmla="*/ 136 h 2479"/>
                  <a:gd name="T90" fmla="*/ 89 w 1023"/>
                  <a:gd name="T91" fmla="*/ 147 h 2479"/>
                  <a:gd name="T92" fmla="*/ 82 w 1023"/>
                  <a:gd name="T93" fmla="*/ 163 h 2479"/>
                  <a:gd name="T94" fmla="*/ 76 w 1023"/>
                  <a:gd name="T95" fmla="*/ 183 h 2479"/>
                  <a:gd name="T96" fmla="*/ 71 w 1023"/>
                  <a:gd name="T97" fmla="*/ 225 h 247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23"/>
                  <a:gd name="T148" fmla="*/ 0 h 2479"/>
                  <a:gd name="T149" fmla="*/ 1023 w 1023"/>
                  <a:gd name="T150" fmla="*/ 2479 h 247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23" h="2479">
                    <a:moveTo>
                      <a:pt x="0" y="1231"/>
                    </a:moveTo>
                    <a:lnTo>
                      <a:pt x="2" y="1092"/>
                    </a:lnTo>
                    <a:lnTo>
                      <a:pt x="8" y="963"/>
                    </a:lnTo>
                    <a:lnTo>
                      <a:pt x="19" y="840"/>
                    </a:lnTo>
                    <a:lnTo>
                      <a:pt x="34" y="725"/>
                    </a:lnTo>
                    <a:lnTo>
                      <a:pt x="43" y="670"/>
                    </a:lnTo>
                    <a:lnTo>
                      <a:pt x="52" y="618"/>
                    </a:lnTo>
                    <a:lnTo>
                      <a:pt x="63" y="566"/>
                    </a:lnTo>
                    <a:lnTo>
                      <a:pt x="76" y="518"/>
                    </a:lnTo>
                    <a:lnTo>
                      <a:pt x="89" y="471"/>
                    </a:lnTo>
                    <a:lnTo>
                      <a:pt x="103" y="425"/>
                    </a:lnTo>
                    <a:lnTo>
                      <a:pt x="118" y="382"/>
                    </a:lnTo>
                    <a:lnTo>
                      <a:pt x="134" y="341"/>
                    </a:lnTo>
                    <a:lnTo>
                      <a:pt x="151" y="303"/>
                    </a:lnTo>
                    <a:lnTo>
                      <a:pt x="169" y="266"/>
                    </a:lnTo>
                    <a:lnTo>
                      <a:pt x="188" y="230"/>
                    </a:lnTo>
                    <a:lnTo>
                      <a:pt x="208" y="198"/>
                    </a:lnTo>
                    <a:lnTo>
                      <a:pt x="228" y="168"/>
                    </a:lnTo>
                    <a:lnTo>
                      <a:pt x="250" y="141"/>
                    </a:lnTo>
                    <a:lnTo>
                      <a:pt x="272" y="116"/>
                    </a:lnTo>
                    <a:lnTo>
                      <a:pt x="295" y="93"/>
                    </a:lnTo>
                    <a:lnTo>
                      <a:pt x="345" y="55"/>
                    </a:lnTo>
                    <a:lnTo>
                      <a:pt x="396" y="28"/>
                    </a:lnTo>
                    <a:lnTo>
                      <a:pt x="452" y="8"/>
                    </a:lnTo>
                    <a:lnTo>
                      <a:pt x="510" y="0"/>
                    </a:lnTo>
                    <a:lnTo>
                      <a:pt x="570" y="1"/>
                    </a:lnTo>
                    <a:lnTo>
                      <a:pt x="626" y="13"/>
                    </a:lnTo>
                    <a:lnTo>
                      <a:pt x="679" y="37"/>
                    </a:lnTo>
                    <a:lnTo>
                      <a:pt x="728" y="68"/>
                    </a:lnTo>
                    <a:lnTo>
                      <a:pt x="751" y="89"/>
                    </a:lnTo>
                    <a:lnTo>
                      <a:pt x="773" y="113"/>
                    </a:lnTo>
                    <a:lnTo>
                      <a:pt x="795" y="137"/>
                    </a:lnTo>
                    <a:lnTo>
                      <a:pt x="815" y="165"/>
                    </a:lnTo>
                    <a:lnTo>
                      <a:pt x="835" y="197"/>
                    </a:lnTo>
                    <a:lnTo>
                      <a:pt x="854" y="230"/>
                    </a:lnTo>
                    <a:lnTo>
                      <a:pt x="872" y="267"/>
                    </a:lnTo>
                    <a:lnTo>
                      <a:pt x="889" y="306"/>
                    </a:lnTo>
                    <a:lnTo>
                      <a:pt x="905" y="348"/>
                    </a:lnTo>
                    <a:lnTo>
                      <a:pt x="920" y="392"/>
                    </a:lnTo>
                    <a:lnTo>
                      <a:pt x="934" y="436"/>
                    </a:lnTo>
                    <a:lnTo>
                      <a:pt x="947" y="486"/>
                    </a:lnTo>
                    <a:lnTo>
                      <a:pt x="959" y="535"/>
                    </a:lnTo>
                    <a:lnTo>
                      <a:pt x="970" y="587"/>
                    </a:lnTo>
                    <a:lnTo>
                      <a:pt x="980" y="642"/>
                    </a:lnTo>
                    <a:lnTo>
                      <a:pt x="989" y="699"/>
                    </a:lnTo>
                    <a:lnTo>
                      <a:pt x="1003" y="819"/>
                    </a:lnTo>
                    <a:lnTo>
                      <a:pt x="1014" y="947"/>
                    </a:lnTo>
                    <a:lnTo>
                      <a:pt x="1020" y="1085"/>
                    </a:lnTo>
                    <a:lnTo>
                      <a:pt x="1022" y="1230"/>
                    </a:lnTo>
                    <a:lnTo>
                      <a:pt x="1021" y="1335"/>
                    </a:lnTo>
                    <a:lnTo>
                      <a:pt x="1018" y="1435"/>
                    </a:lnTo>
                    <a:lnTo>
                      <a:pt x="1014" y="1532"/>
                    </a:lnTo>
                    <a:lnTo>
                      <a:pt x="1008" y="1622"/>
                    </a:lnTo>
                    <a:lnTo>
                      <a:pt x="999" y="1707"/>
                    </a:lnTo>
                    <a:lnTo>
                      <a:pt x="990" y="1789"/>
                    </a:lnTo>
                    <a:lnTo>
                      <a:pt x="978" y="1863"/>
                    </a:lnTo>
                    <a:lnTo>
                      <a:pt x="964" y="1935"/>
                    </a:lnTo>
                    <a:lnTo>
                      <a:pt x="949" y="2001"/>
                    </a:lnTo>
                    <a:lnTo>
                      <a:pt x="932" y="2062"/>
                    </a:lnTo>
                    <a:lnTo>
                      <a:pt x="913" y="2121"/>
                    </a:lnTo>
                    <a:lnTo>
                      <a:pt x="893" y="2174"/>
                    </a:lnTo>
                    <a:lnTo>
                      <a:pt x="871" y="2225"/>
                    </a:lnTo>
                    <a:lnTo>
                      <a:pt x="848" y="2270"/>
                    </a:lnTo>
                    <a:lnTo>
                      <a:pt x="823" y="2312"/>
                    </a:lnTo>
                    <a:lnTo>
                      <a:pt x="796" y="2350"/>
                    </a:lnTo>
                    <a:lnTo>
                      <a:pt x="768" y="2382"/>
                    </a:lnTo>
                    <a:lnTo>
                      <a:pt x="738" y="2411"/>
                    </a:lnTo>
                    <a:lnTo>
                      <a:pt x="706" y="2435"/>
                    </a:lnTo>
                    <a:lnTo>
                      <a:pt x="673" y="2452"/>
                    </a:lnTo>
                    <a:lnTo>
                      <a:pt x="637" y="2466"/>
                    </a:lnTo>
                    <a:lnTo>
                      <a:pt x="601" y="2475"/>
                    </a:lnTo>
                    <a:lnTo>
                      <a:pt x="562" y="2478"/>
                    </a:lnTo>
                    <a:lnTo>
                      <a:pt x="522" y="2477"/>
                    </a:lnTo>
                    <a:lnTo>
                      <a:pt x="481" y="2471"/>
                    </a:lnTo>
                    <a:lnTo>
                      <a:pt x="442" y="2462"/>
                    </a:lnTo>
                    <a:lnTo>
                      <a:pt x="405" y="2447"/>
                    </a:lnTo>
                    <a:lnTo>
                      <a:pt x="370" y="2432"/>
                    </a:lnTo>
                    <a:lnTo>
                      <a:pt x="336" y="2409"/>
                    </a:lnTo>
                    <a:lnTo>
                      <a:pt x="303" y="2385"/>
                    </a:lnTo>
                    <a:lnTo>
                      <a:pt x="273" y="2356"/>
                    </a:lnTo>
                    <a:lnTo>
                      <a:pt x="245" y="2325"/>
                    </a:lnTo>
                    <a:lnTo>
                      <a:pt x="218" y="2289"/>
                    </a:lnTo>
                    <a:lnTo>
                      <a:pt x="193" y="2249"/>
                    </a:lnTo>
                    <a:lnTo>
                      <a:pt x="169" y="2204"/>
                    </a:lnTo>
                    <a:lnTo>
                      <a:pt x="146" y="2152"/>
                    </a:lnTo>
                    <a:lnTo>
                      <a:pt x="125" y="2099"/>
                    </a:lnTo>
                    <a:lnTo>
                      <a:pt x="104" y="2040"/>
                    </a:lnTo>
                    <a:lnTo>
                      <a:pt x="86" y="1980"/>
                    </a:lnTo>
                    <a:lnTo>
                      <a:pt x="68" y="1912"/>
                    </a:lnTo>
                    <a:lnTo>
                      <a:pt x="52" y="1843"/>
                    </a:lnTo>
                    <a:lnTo>
                      <a:pt x="38" y="1767"/>
                    </a:lnTo>
                    <a:lnTo>
                      <a:pt x="27" y="1688"/>
                    </a:lnTo>
                    <a:lnTo>
                      <a:pt x="17" y="1606"/>
                    </a:lnTo>
                    <a:lnTo>
                      <a:pt x="10" y="1518"/>
                    </a:lnTo>
                    <a:lnTo>
                      <a:pt x="4" y="1426"/>
                    </a:lnTo>
                    <a:lnTo>
                      <a:pt x="1" y="1330"/>
                    </a:lnTo>
                    <a:lnTo>
                      <a:pt x="0" y="1231"/>
                    </a:lnTo>
                    <a:close/>
                    <a:moveTo>
                      <a:pt x="305" y="1239"/>
                    </a:moveTo>
                    <a:lnTo>
                      <a:pt x="306" y="1325"/>
                    </a:lnTo>
                    <a:lnTo>
                      <a:pt x="308" y="1407"/>
                    </a:lnTo>
                    <a:lnTo>
                      <a:pt x="313" y="1479"/>
                    </a:lnTo>
                    <a:lnTo>
                      <a:pt x="319" y="1549"/>
                    </a:lnTo>
                    <a:lnTo>
                      <a:pt x="327" y="1609"/>
                    </a:lnTo>
                    <a:lnTo>
                      <a:pt x="332" y="1638"/>
                    </a:lnTo>
                    <a:lnTo>
                      <a:pt x="337" y="1665"/>
                    </a:lnTo>
                    <a:lnTo>
                      <a:pt x="342" y="1689"/>
                    </a:lnTo>
                    <a:lnTo>
                      <a:pt x="348" y="1713"/>
                    </a:lnTo>
                    <a:lnTo>
                      <a:pt x="354" y="1735"/>
                    </a:lnTo>
                    <a:lnTo>
                      <a:pt x="361" y="1757"/>
                    </a:lnTo>
                    <a:lnTo>
                      <a:pt x="368" y="1777"/>
                    </a:lnTo>
                    <a:lnTo>
                      <a:pt x="375" y="1794"/>
                    </a:lnTo>
                    <a:lnTo>
                      <a:pt x="383" y="1811"/>
                    </a:lnTo>
                    <a:lnTo>
                      <a:pt x="391" y="1829"/>
                    </a:lnTo>
                    <a:lnTo>
                      <a:pt x="400" y="1843"/>
                    </a:lnTo>
                    <a:lnTo>
                      <a:pt x="408" y="1856"/>
                    </a:lnTo>
                    <a:lnTo>
                      <a:pt x="417" y="1869"/>
                    </a:lnTo>
                    <a:lnTo>
                      <a:pt x="426" y="1879"/>
                    </a:lnTo>
                    <a:lnTo>
                      <a:pt x="436" y="1889"/>
                    </a:lnTo>
                    <a:lnTo>
                      <a:pt x="446" y="1897"/>
                    </a:lnTo>
                    <a:lnTo>
                      <a:pt x="456" y="1905"/>
                    </a:lnTo>
                    <a:lnTo>
                      <a:pt x="467" y="1910"/>
                    </a:lnTo>
                    <a:lnTo>
                      <a:pt x="489" y="1919"/>
                    </a:lnTo>
                    <a:lnTo>
                      <a:pt x="512" y="1923"/>
                    </a:lnTo>
                    <a:lnTo>
                      <a:pt x="536" y="1922"/>
                    </a:lnTo>
                    <a:lnTo>
                      <a:pt x="558" y="1916"/>
                    </a:lnTo>
                    <a:lnTo>
                      <a:pt x="569" y="1911"/>
                    </a:lnTo>
                    <a:lnTo>
                      <a:pt x="579" y="1905"/>
                    </a:lnTo>
                    <a:lnTo>
                      <a:pt x="589" y="1898"/>
                    </a:lnTo>
                    <a:lnTo>
                      <a:pt x="599" y="1889"/>
                    </a:lnTo>
                    <a:lnTo>
                      <a:pt x="608" y="1880"/>
                    </a:lnTo>
                    <a:lnTo>
                      <a:pt x="617" y="1868"/>
                    </a:lnTo>
                    <a:lnTo>
                      <a:pt x="626" y="1856"/>
                    </a:lnTo>
                    <a:lnTo>
                      <a:pt x="634" y="1842"/>
                    </a:lnTo>
                    <a:lnTo>
                      <a:pt x="642" y="1828"/>
                    </a:lnTo>
                    <a:lnTo>
                      <a:pt x="649" y="1811"/>
                    </a:lnTo>
                    <a:lnTo>
                      <a:pt x="656" y="1794"/>
                    </a:lnTo>
                    <a:lnTo>
                      <a:pt x="663" y="1775"/>
                    </a:lnTo>
                    <a:lnTo>
                      <a:pt x="669" y="1756"/>
                    </a:lnTo>
                    <a:lnTo>
                      <a:pt x="675" y="1731"/>
                    </a:lnTo>
                    <a:lnTo>
                      <a:pt x="681" y="1707"/>
                    </a:lnTo>
                    <a:lnTo>
                      <a:pt x="686" y="1683"/>
                    </a:lnTo>
                    <a:lnTo>
                      <a:pt x="691" y="1654"/>
                    </a:lnTo>
                    <a:lnTo>
                      <a:pt x="695" y="1624"/>
                    </a:lnTo>
                    <a:lnTo>
                      <a:pt x="703" y="1558"/>
                    </a:lnTo>
                    <a:lnTo>
                      <a:pt x="709" y="1482"/>
                    </a:lnTo>
                    <a:lnTo>
                      <a:pt x="713" y="1401"/>
                    </a:lnTo>
                    <a:lnTo>
                      <a:pt x="716" y="1313"/>
                    </a:lnTo>
                    <a:lnTo>
                      <a:pt x="717" y="1215"/>
                    </a:lnTo>
                    <a:lnTo>
                      <a:pt x="716" y="1131"/>
                    </a:lnTo>
                    <a:lnTo>
                      <a:pt x="713" y="1055"/>
                    </a:lnTo>
                    <a:lnTo>
                      <a:pt x="709" y="983"/>
                    </a:lnTo>
                    <a:lnTo>
                      <a:pt x="703" y="917"/>
                    </a:lnTo>
                    <a:lnTo>
                      <a:pt x="695" y="858"/>
                    </a:lnTo>
                    <a:lnTo>
                      <a:pt x="690" y="831"/>
                    </a:lnTo>
                    <a:lnTo>
                      <a:pt x="685" y="804"/>
                    </a:lnTo>
                    <a:lnTo>
                      <a:pt x="680" y="780"/>
                    </a:lnTo>
                    <a:lnTo>
                      <a:pt x="674" y="755"/>
                    </a:lnTo>
                    <a:lnTo>
                      <a:pt x="668" y="733"/>
                    </a:lnTo>
                    <a:lnTo>
                      <a:pt x="661" y="714"/>
                    </a:lnTo>
                    <a:lnTo>
                      <a:pt x="654" y="694"/>
                    </a:lnTo>
                    <a:lnTo>
                      <a:pt x="646" y="677"/>
                    </a:lnTo>
                    <a:lnTo>
                      <a:pt x="639" y="660"/>
                    </a:lnTo>
                    <a:lnTo>
                      <a:pt x="631" y="646"/>
                    </a:lnTo>
                    <a:lnTo>
                      <a:pt x="622" y="631"/>
                    </a:lnTo>
                    <a:lnTo>
                      <a:pt x="614" y="619"/>
                    </a:lnTo>
                    <a:lnTo>
                      <a:pt x="604" y="607"/>
                    </a:lnTo>
                    <a:lnTo>
                      <a:pt x="595" y="598"/>
                    </a:lnTo>
                    <a:lnTo>
                      <a:pt x="585" y="588"/>
                    </a:lnTo>
                    <a:lnTo>
                      <a:pt x="575" y="581"/>
                    </a:lnTo>
                    <a:lnTo>
                      <a:pt x="565" y="574"/>
                    </a:lnTo>
                    <a:lnTo>
                      <a:pt x="555" y="569"/>
                    </a:lnTo>
                    <a:lnTo>
                      <a:pt x="532" y="562"/>
                    </a:lnTo>
                    <a:lnTo>
                      <a:pt x="509" y="560"/>
                    </a:lnTo>
                    <a:lnTo>
                      <a:pt x="487" y="563"/>
                    </a:lnTo>
                    <a:lnTo>
                      <a:pt x="476" y="566"/>
                    </a:lnTo>
                    <a:lnTo>
                      <a:pt x="466" y="571"/>
                    </a:lnTo>
                    <a:lnTo>
                      <a:pt x="455" y="576"/>
                    </a:lnTo>
                    <a:lnTo>
                      <a:pt x="445" y="584"/>
                    </a:lnTo>
                    <a:lnTo>
                      <a:pt x="436" y="594"/>
                    </a:lnTo>
                    <a:lnTo>
                      <a:pt x="427" y="601"/>
                    </a:lnTo>
                    <a:lnTo>
                      <a:pt x="417" y="613"/>
                    </a:lnTo>
                    <a:lnTo>
                      <a:pt x="409" y="625"/>
                    </a:lnTo>
                    <a:lnTo>
                      <a:pt x="400" y="638"/>
                    </a:lnTo>
                    <a:lnTo>
                      <a:pt x="392" y="652"/>
                    </a:lnTo>
                    <a:lnTo>
                      <a:pt x="384" y="667"/>
                    </a:lnTo>
                    <a:lnTo>
                      <a:pt x="376" y="684"/>
                    </a:lnTo>
                    <a:lnTo>
                      <a:pt x="369" y="701"/>
                    </a:lnTo>
                    <a:lnTo>
                      <a:pt x="362" y="720"/>
                    </a:lnTo>
                    <a:lnTo>
                      <a:pt x="355" y="740"/>
                    </a:lnTo>
                    <a:lnTo>
                      <a:pt x="349" y="764"/>
                    </a:lnTo>
                    <a:lnTo>
                      <a:pt x="343" y="785"/>
                    </a:lnTo>
                    <a:lnTo>
                      <a:pt x="338" y="812"/>
                    </a:lnTo>
                    <a:lnTo>
                      <a:pt x="333" y="838"/>
                    </a:lnTo>
                    <a:lnTo>
                      <a:pt x="328" y="867"/>
                    </a:lnTo>
                    <a:lnTo>
                      <a:pt x="319" y="930"/>
                    </a:lnTo>
                    <a:lnTo>
                      <a:pt x="313" y="997"/>
                    </a:lnTo>
                    <a:lnTo>
                      <a:pt x="309" y="1071"/>
                    </a:lnTo>
                    <a:lnTo>
                      <a:pt x="306" y="1153"/>
                    </a:lnTo>
                    <a:lnTo>
                      <a:pt x="305" y="1239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48" name="Freeform 11"/>
              <p:cNvSpPr>
                <a:spLocks noChangeArrowheads="1"/>
              </p:cNvSpPr>
              <p:nvPr/>
            </p:nvSpPr>
            <p:spPr bwMode="auto">
              <a:xfrm>
                <a:off x="2339" y="283"/>
                <a:ext cx="312" cy="601"/>
              </a:xfrm>
              <a:custGeom>
                <a:avLst/>
                <a:gdLst>
                  <a:gd name="T0" fmla="*/ 0 w 1380"/>
                  <a:gd name="T1" fmla="*/ 17 h 2659"/>
                  <a:gd name="T2" fmla="*/ 65 w 1380"/>
                  <a:gd name="T3" fmla="*/ 13 h 2659"/>
                  <a:gd name="T4" fmla="*/ 89 w 1380"/>
                  <a:gd name="T5" fmla="*/ 332 h 2659"/>
                  <a:gd name="T6" fmla="*/ 123 w 1380"/>
                  <a:gd name="T7" fmla="*/ 10 h 2659"/>
                  <a:gd name="T8" fmla="*/ 189 w 1380"/>
                  <a:gd name="T9" fmla="*/ 7 h 2659"/>
                  <a:gd name="T10" fmla="*/ 223 w 1380"/>
                  <a:gd name="T11" fmla="*/ 335 h 2659"/>
                  <a:gd name="T12" fmla="*/ 247 w 1380"/>
                  <a:gd name="T13" fmla="*/ 3 h 2659"/>
                  <a:gd name="T14" fmla="*/ 312 w 1380"/>
                  <a:gd name="T15" fmla="*/ 0 h 2659"/>
                  <a:gd name="T16" fmla="*/ 263 w 1380"/>
                  <a:gd name="T17" fmla="*/ 601 h 2659"/>
                  <a:gd name="T18" fmla="*/ 195 w 1380"/>
                  <a:gd name="T19" fmla="*/ 595 h 2659"/>
                  <a:gd name="T20" fmla="*/ 156 w 1380"/>
                  <a:gd name="T21" fmla="*/ 224 h 2659"/>
                  <a:gd name="T22" fmla="*/ 117 w 1380"/>
                  <a:gd name="T23" fmla="*/ 587 h 2659"/>
                  <a:gd name="T24" fmla="*/ 50 w 1380"/>
                  <a:gd name="T25" fmla="*/ 581 h 2659"/>
                  <a:gd name="T26" fmla="*/ 0 w 1380"/>
                  <a:gd name="T27" fmla="*/ 17 h 265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80"/>
                  <a:gd name="T43" fmla="*/ 0 h 2659"/>
                  <a:gd name="T44" fmla="*/ 1380 w 1380"/>
                  <a:gd name="T45" fmla="*/ 2659 h 265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80" h="2659">
                    <a:moveTo>
                      <a:pt x="0" y="75"/>
                    </a:moveTo>
                    <a:lnTo>
                      <a:pt x="289" y="59"/>
                    </a:lnTo>
                    <a:lnTo>
                      <a:pt x="393" y="1470"/>
                    </a:lnTo>
                    <a:lnTo>
                      <a:pt x="546" y="45"/>
                    </a:lnTo>
                    <a:lnTo>
                      <a:pt x="834" y="29"/>
                    </a:lnTo>
                    <a:lnTo>
                      <a:pt x="987" y="1480"/>
                    </a:lnTo>
                    <a:lnTo>
                      <a:pt x="1091" y="15"/>
                    </a:lnTo>
                    <a:lnTo>
                      <a:pt x="1379" y="0"/>
                    </a:lnTo>
                    <a:lnTo>
                      <a:pt x="1162" y="2658"/>
                    </a:lnTo>
                    <a:lnTo>
                      <a:pt x="863" y="2631"/>
                    </a:lnTo>
                    <a:lnTo>
                      <a:pt x="690" y="991"/>
                    </a:lnTo>
                    <a:lnTo>
                      <a:pt x="517" y="2599"/>
                    </a:lnTo>
                    <a:lnTo>
                      <a:pt x="219" y="2572"/>
                    </a:lnTo>
                    <a:lnTo>
                      <a:pt x="0" y="75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49" name="Freeform 12"/>
              <p:cNvSpPr>
                <a:spLocks noChangeArrowheads="1"/>
              </p:cNvSpPr>
              <p:nvPr/>
            </p:nvSpPr>
            <p:spPr bwMode="auto">
              <a:xfrm>
                <a:off x="2665" y="269"/>
                <a:ext cx="232" cy="636"/>
              </a:xfrm>
              <a:custGeom>
                <a:avLst/>
                <a:gdLst>
                  <a:gd name="T0" fmla="*/ 4 w 1027"/>
                  <a:gd name="T1" fmla="*/ 215 h 2813"/>
                  <a:gd name="T2" fmla="*/ 14 w 1027"/>
                  <a:gd name="T3" fmla="*/ 144 h 2813"/>
                  <a:gd name="T4" fmla="*/ 27 w 1027"/>
                  <a:gd name="T5" fmla="*/ 95 h 2813"/>
                  <a:gd name="T6" fmla="*/ 43 w 1027"/>
                  <a:gd name="T7" fmla="*/ 56 h 2813"/>
                  <a:gd name="T8" fmla="*/ 52 w 1027"/>
                  <a:gd name="T9" fmla="*/ 40 h 2813"/>
                  <a:gd name="T10" fmla="*/ 78 w 1027"/>
                  <a:gd name="T11" fmla="*/ 12 h 2813"/>
                  <a:gd name="T12" fmla="*/ 129 w 1027"/>
                  <a:gd name="T13" fmla="*/ 1 h 2813"/>
                  <a:gd name="T14" fmla="*/ 170 w 1027"/>
                  <a:gd name="T15" fmla="*/ 26 h 2813"/>
                  <a:gd name="T16" fmla="*/ 189 w 1027"/>
                  <a:gd name="T17" fmla="*/ 54 h 2813"/>
                  <a:gd name="T18" fmla="*/ 205 w 1027"/>
                  <a:gd name="T19" fmla="*/ 93 h 2813"/>
                  <a:gd name="T20" fmla="*/ 218 w 1027"/>
                  <a:gd name="T21" fmla="*/ 140 h 2813"/>
                  <a:gd name="T22" fmla="*/ 227 w 1027"/>
                  <a:gd name="T23" fmla="*/ 211 h 2813"/>
                  <a:gd name="T24" fmla="*/ 232 w 1027"/>
                  <a:gd name="T25" fmla="*/ 340 h 2813"/>
                  <a:gd name="T26" fmla="*/ 227 w 1027"/>
                  <a:gd name="T27" fmla="*/ 433 h 2813"/>
                  <a:gd name="T28" fmla="*/ 215 w 1027"/>
                  <a:gd name="T29" fmla="*/ 507 h 2813"/>
                  <a:gd name="T30" fmla="*/ 197 w 1027"/>
                  <a:gd name="T31" fmla="*/ 564 h 2813"/>
                  <a:gd name="T32" fmla="*/ 174 w 1027"/>
                  <a:gd name="T33" fmla="*/ 606 h 2813"/>
                  <a:gd name="T34" fmla="*/ 144 w 1027"/>
                  <a:gd name="T35" fmla="*/ 630 h 2813"/>
                  <a:gd name="T36" fmla="*/ 109 w 1027"/>
                  <a:gd name="T37" fmla="*/ 635 h 2813"/>
                  <a:gd name="T38" fmla="*/ 76 w 1027"/>
                  <a:gd name="T39" fmla="*/ 623 h 2813"/>
                  <a:gd name="T40" fmla="*/ 49 w 1027"/>
                  <a:gd name="T41" fmla="*/ 594 h 2813"/>
                  <a:gd name="T42" fmla="*/ 38 w 1027"/>
                  <a:gd name="T43" fmla="*/ 572 h 2813"/>
                  <a:gd name="T44" fmla="*/ 20 w 1027"/>
                  <a:gd name="T45" fmla="*/ 514 h 2813"/>
                  <a:gd name="T46" fmla="*/ 6 w 1027"/>
                  <a:gd name="T47" fmla="*/ 437 h 2813"/>
                  <a:gd name="T48" fmla="*/ 0 w 1027"/>
                  <a:gd name="T49" fmla="*/ 343 h 2813"/>
                  <a:gd name="T50" fmla="*/ 70 w 1027"/>
                  <a:gd name="T51" fmla="*/ 363 h 2813"/>
                  <a:gd name="T52" fmla="*/ 75 w 1027"/>
                  <a:gd name="T53" fmla="*/ 423 h 2813"/>
                  <a:gd name="T54" fmla="*/ 80 w 1027"/>
                  <a:gd name="T55" fmla="*/ 447 h 2813"/>
                  <a:gd name="T56" fmla="*/ 87 w 1027"/>
                  <a:gd name="T57" fmla="*/ 467 h 2813"/>
                  <a:gd name="T58" fmla="*/ 94 w 1027"/>
                  <a:gd name="T59" fmla="*/ 481 h 2813"/>
                  <a:gd name="T60" fmla="*/ 103 w 1027"/>
                  <a:gd name="T61" fmla="*/ 490 h 2813"/>
                  <a:gd name="T62" fmla="*/ 122 w 1027"/>
                  <a:gd name="T63" fmla="*/ 493 h 2813"/>
                  <a:gd name="T64" fmla="*/ 134 w 1027"/>
                  <a:gd name="T65" fmla="*/ 486 h 2813"/>
                  <a:gd name="T66" fmla="*/ 142 w 1027"/>
                  <a:gd name="T67" fmla="*/ 475 h 2813"/>
                  <a:gd name="T68" fmla="*/ 149 w 1027"/>
                  <a:gd name="T69" fmla="*/ 459 h 2813"/>
                  <a:gd name="T70" fmla="*/ 154 w 1027"/>
                  <a:gd name="T71" fmla="*/ 436 h 2813"/>
                  <a:gd name="T72" fmla="*/ 159 w 1027"/>
                  <a:gd name="T73" fmla="*/ 398 h 2813"/>
                  <a:gd name="T74" fmla="*/ 163 w 1027"/>
                  <a:gd name="T75" fmla="*/ 311 h 2813"/>
                  <a:gd name="T76" fmla="*/ 159 w 1027"/>
                  <a:gd name="T77" fmla="*/ 236 h 2813"/>
                  <a:gd name="T78" fmla="*/ 154 w 1027"/>
                  <a:gd name="T79" fmla="*/ 201 h 2813"/>
                  <a:gd name="T80" fmla="*/ 148 w 1027"/>
                  <a:gd name="T81" fmla="*/ 179 h 2813"/>
                  <a:gd name="T82" fmla="*/ 141 w 1027"/>
                  <a:gd name="T83" fmla="*/ 163 h 2813"/>
                  <a:gd name="T84" fmla="*/ 133 w 1027"/>
                  <a:gd name="T85" fmla="*/ 151 h 2813"/>
                  <a:gd name="T86" fmla="*/ 121 w 1027"/>
                  <a:gd name="T87" fmla="*/ 144 h 2813"/>
                  <a:gd name="T88" fmla="*/ 105 w 1027"/>
                  <a:gd name="T89" fmla="*/ 147 h 2813"/>
                  <a:gd name="T90" fmla="*/ 97 w 1027"/>
                  <a:gd name="T91" fmla="*/ 154 h 2813"/>
                  <a:gd name="T92" fmla="*/ 89 w 1027"/>
                  <a:gd name="T93" fmla="*/ 167 h 2813"/>
                  <a:gd name="T94" fmla="*/ 82 w 1027"/>
                  <a:gd name="T95" fmla="*/ 184 h 2813"/>
                  <a:gd name="T96" fmla="*/ 76 w 1027"/>
                  <a:gd name="T97" fmla="*/ 208 h 2813"/>
                  <a:gd name="T98" fmla="*/ 71 w 1027"/>
                  <a:gd name="T99" fmla="*/ 256 h 281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027"/>
                  <a:gd name="T151" fmla="*/ 0 h 2813"/>
                  <a:gd name="T152" fmla="*/ 1027 w 1027"/>
                  <a:gd name="T153" fmla="*/ 2813 h 281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027" h="2813">
                    <a:moveTo>
                      <a:pt x="0" y="1405"/>
                    </a:moveTo>
                    <a:lnTo>
                      <a:pt x="2" y="1244"/>
                    </a:lnTo>
                    <a:lnTo>
                      <a:pt x="8" y="1094"/>
                    </a:lnTo>
                    <a:lnTo>
                      <a:pt x="19" y="952"/>
                    </a:lnTo>
                    <a:lnTo>
                      <a:pt x="34" y="818"/>
                    </a:lnTo>
                    <a:lnTo>
                      <a:pt x="43" y="755"/>
                    </a:lnTo>
                    <a:lnTo>
                      <a:pt x="53" y="695"/>
                    </a:lnTo>
                    <a:lnTo>
                      <a:pt x="64" y="635"/>
                    </a:lnTo>
                    <a:lnTo>
                      <a:pt x="77" y="580"/>
                    </a:lnTo>
                    <a:lnTo>
                      <a:pt x="90" y="524"/>
                    </a:lnTo>
                    <a:lnTo>
                      <a:pt x="104" y="472"/>
                    </a:lnTo>
                    <a:lnTo>
                      <a:pt x="119" y="422"/>
                    </a:lnTo>
                    <a:lnTo>
                      <a:pt x="135" y="375"/>
                    </a:lnTo>
                    <a:lnTo>
                      <a:pt x="152" y="330"/>
                    </a:lnTo>
                    <a:lnTo>
                      <a:pt x="170" y="288"/>
                    </a:lnTo>
                    <a:lnTo>
                      <a:pt x="189" y="246"/>
                    </a:lnTo>
                    <a:lnTo>
                      <a:pt x="209" y="210"/>
                    </a:lnTo>
                    <a:lnTo>
                      <a:pt x="210" y="204"/>
                    </a:lnTo>
                    <a:lnTo>
                      <a:pt x="210" y="201"/>
                    </a:lnTo>
                    <a:lnTo>
                      <a:pt x="229" y="176"/>
                    </a:lnTo>
                    <a:lnTo>
                      <a:pt x="251" y="146"/>
                    </a:lnTo>
                    <a:lnTo>
                      <a:pt x="273" y="118"/>
                    </a:lnTo>
                    <a:lnTo>
                      <a:pt x="296" y="94"/>
                    </a:lnTo>
                    <a:lnTo>
                      <a:pt x="345" y="52"/>
                    </a:lnTo>
                    <a:lnTo>
                      <a:pt x="397" y="25"/>
                    </a:lnTo>
                    <a:lnTo>
                      <a:pt x="453" y="5"/>
                    </a:lnTo>
                    <a:lnTo>
                      <a:pt x="511" y="0"/>
                    </a:lnTo>
                    <a:lnTo>
                      <a:pt x="572" y="5"/>
                    </a:lnTo>
                    <a:lnTo>
                      <a:pt x="628" y="22"/>
                    </a:lnTo>
                    <a:lnTo>
                      <a:pt x="681" y="52"/>
                    </a:lnTo>
                    <a:lnTo>
                      <a:pt x="731" y="91"/>
                    </a:lnTo>
                    <a:lnTo>
                      <a:pt x="754" y="116"/>
                    </a:lnTo>
                    <a:lnTo>
                      <a:pt x="776" y="143"/>
                    </a:lnTo>
                    <a:lnTo>
                      <a:pt x="798" y="171"/>
                    </a:lnTo>
                    <a:lnTo>
                      <a:pt x="818" y="204"/>
                    </a:lnTo>
                    <a:lnTo>
                      <a:pt x="838" y="240"/>
                    </a:lnTo>
                    <a:lnTo>
                      <a:pt x="857" y="278"/>
                    </a:lnTo>
                    <a:lnTo>
                      <a:pt x="876" y="320"/>
                    </a:lnTo>
                    <a:lnTo>
                      <a:pt x="893" y="364"/>
                    </a:lnTo>
                    <a:lnTo>
                      <a:pt x="909" y="411"/>
                    </a:lnTo>
                    <a:lnTo>
                      <a:pt x="924" y="460"/>
                    </a:lnTo>
                    <a:lnTo>
                      <a:pt x="938" y="510"/>
                    </a:lnTo>
                    <a:lnTo>
                      <a:pt x="951" y="565"/>
                    </a:lnTo>
                    <a:lnTo>
                      <a:pt x="963" y="620"/>
                    </a:lnTo>
                    <a:lnTo>
                      <a:pt x="974" y="678"/>
                    </a:lnTo>
                    <a:lnTo>
                      <a:pt x="984" y="739"/>
                    </a:lnTo>
                    <a:lnTo>
                      <a:pt x="993" y="802"/>
                    </a:lnTo>
                    <a:lnTo>
                      <a:pt x="1007" y="934"/>
                    </a:lnTo>
                    <a:lnTo>
                      <a:pt x="1018" y="1075"/>
                    </a:lnTo>
                    <a:lnTo>
                      <a:pt x="1024" y="1227"/>
                    </a:lnTo>
                    <a:lnTo>
                      <a:pt x="1026" y="1387"/>
                    </a:lnTo>
                    <a:lnTo>
                      <a:pt x="1025" y="1502"/>
                    </a:lnTo>
                    <a:lnTo>
                      <a:pt x="1022" y="1613"/>
                    </a:lnTo>
                    <a:lnTo>
                      <a:pt x="1018" y="1720"/>
                    </a:lnTo>
                    <a:lnTo>
                      <a:pt x="1012" y="1819"/>
                    </a:lnTo>
                    <a:lnTo>
                      <a:pt x="1003" y="1913"/>
                    </a:lnTo>
                    <a:lnTo>
                      <a:pt x="994" y="2004"/>
                    </a:lnTo>
                    <a:lnTo>
                      <a:pt x="982" y="2087"/>
                    </a:lnTo>
                    <a:lnTo>
                      <a:pt x="968" y="2167"/>
                    </a:lnTo>
                    <a:lnTo>
                      <a:pt x="953" y="2241"/>
                    </a:lnTo>
                    <a:lnTo>
                      <a:pt x="936" y="2310"/>
                    </a:lnTo>
                    <a:lnTo>
                      <a:pt x="917" y="2376"/>
                    </a:lnTo>
                    <a:lnTo>
                      <a:pt x="897" y="2437"/>
                    </a:lnTo>
                    <a:lnTo>
                      <a:pt x="874" y="2495"/>
                    </a:lnTo>
                    <a:lnTo>
                      <a:pt x="851" y="2547"/>
                    </a:lnTo>
                    <a:lnTo>
                      <a:pt x="826" y="2597"/>
                    </a:lnTo>
                    <a:lnTo>
                      <a:pt x="799" y="2641"/>
                    </a:lnTo>
                    <a:lnTo>
                      <a:pt x="771" y="2679"/>
                    </a:lnTo>
                    <a:lnTo>
                      <a:pt x="741" y="2715"/>
                    </a:lnTo>
                    <a:lnTo>
                      <a:pt x="709" y="2746"/>
                    </a:lnTo>
                    <a:lnTo>
                      <a:pt x="675" y="2768"/>
                    </a:lnTo>
                    <a:lnTo>
                      <a:pt x="639" y="2787"/>
                    </a:lnTo>
                    <a:lnTo>
                      <a:pt x="603" y="2801"/>
                    </a:lnTo>
                    <a:lnTo>
                      <a:pt x="564" y="2809"/>
                    </a:lnTo>
                    <a:lnTo>
                      <a:pt x="523" y="2812"/>
                    </a:lnTo>
                    <a:lnTo>
                      <a:pt x="482" y="2809"/>
                    </a:lnTo>
                    <a:lnTo>
                      <a:pt x="443" y="2803"/>
                    </a:lnTo>
                    <a:lnTo>
                      <a:pt x="406" y="2790"/>
                    </a:lnTo>
                    <a:lnTo>
                      <a:pt x="371" y="2776"/>
                    </a:lnTo>
                    <a:lnTo>
                      <a:pt x="336" y="2754"/>
                    </a:lnTo>
                    <a:lnTo>
                      <a:pt x="304" y="2729"/>
                    </a:lnTo>
                    <a:lnTo>
                      <a:pt x="274" y="2699"/>
                    </a:lnTo>
                    <a:lnTo>
                      <a:pt x="246" y="2666"/>
                    </a:lnTo>
                    <a:lnTo>
                      <a:pt x="219" y="2627"/>
                    </a:lnTo>
                    <a:lnTo>
                      <a:pt x="210" y="2610"/>
                    </a:lnTo>
                    <a:lnTo>
                      <a:pt x="194" y="2582"/>
                    </a:lnTo>
                    <a:lnTo>
                      <a:pt x="170" y="2530"/>
                    </a:lnTo>
                    <a:lnTo>
                      <a:pt x="147" y="2471"/>
                    </a:lnTo>
                    <a:lnTo>
                      <a:pt x="126" y="2409"/>
                    </a:lnTo>
                    <a:lnTo>
                      <a:pt x="105" y="2341"/>
                    </a:lnTo>
                    <a:lnTo>
                      <a:pt x="87" y="2272"/>
                    </a:lnTo>
                    <a:lnTo>
                      <a:pt x="69" y="2194"/>
                    </a:lnTo>
                    <a:lnTo>
                      <a:pt x="52" y="2114"/>
                    </a:lnTo>
                    <a:lnTo>
                      <a:pt x="38" y="2025"/>
                    </a:lnTo>
                    <a:lnTo>
                      <a:pt x="27" y="1935"/>
                    </a:lnTo>
                    <a:lnTo>
                      <a:pt x="17" y="1839"/>
                    </a:lnTo>
                    <a:lnTo>
                      <a:pt x="10" y="1738"/>
                    </a:lnTo>
                    <a:lnTo>
                      <a:pt x="4" y="1631"/>
                    </a:lnTo>
                    <a:lnTo>
                      <a:pt x="1" y="1519"/>
                    </a:lnTo>
                    <a:lnTo>
                      <a:pt x="0" y="1405"/>
                    </a:lnTo>
                    <a:close/>
                    <a:moveTo>
                      <a:pt x="306" y="1411"/>
                    </a:moveTo>
                    <a:lnTo>
                      <a:pt x="307" y="1511"/>
                    </a:lnTo>
                    <a:lnTo>
                      <a:pt x="309" y="1604"/>
                    </a:lnTo>
                    <a:lnTo>
                      <a:pt x="314" y="1687"/>
                    </a:lnTo>
                    <a:lnTo>
                      <a:pt x="320" y="1767"/>
                    </a:lnTo>
                    <a:lnTo>
                      <a:pt x="327" y="1836"/>
                    </a:lnTo>
                    <a:lnTo>
                      <a:pt x="332" y="1869"/>
                    </a:lnTo>
                    <a:lnTo>
                      <a:pt x="337" y="1899"/>
                    </a:lnTo>
                    <a:lnTo>
                      <a:pt x="342" y="1927"/>
                    </a:lnTo>
                    <a:lnTo>
                      <a:pt x="348" y="1954"/>
                    </a:lnTo>
                    <a:lnTo>
                      <a:pt x="355" y="1979"/>
                    </a:lnTo>
                    <a:lnTo>
                      <a:pt x="362" y="2004"/>
                    </a:lnTo>
                    <a:lnTo>
                      <a:pt x="369" y="2026"/>
                    </a:lnTo>
                    <a:lnTo>
                      <a:pt x="376" y="2045"/>
                    </a:lnTo>
                    <a:lnTo>
                      <a:pt x="384" y="2065"/>
                    </a:lnTo>
                    <a:lnTo>
                      <a:pt x="392" y="2084"/>
                    </a:lnTo>
                    <a:lnTo>
                      <a:pt x="401" y="2101"/>
                    </a:lnTo>
                    <a:lnTo>
                      <a:pt x="409" y="2114"/>
                    </a:lnTo>
                    <a:lnTo>
                      <a:pt x="418" y="2128"/>
                    </a:lnTo>
                    <a:lnTo>
                      <a:pt x="427" y="2139"/>
                    </a:lnTo>
                    <a:lnTo>
                      <a:pt x="437" y="2150"/>
                    </a:lnTo>
                    <a:lnTo>
                      <a:pt x="447" y="2158"/>
                    </a:lnTo>
                    <a:lnTo>
                      <a:pt x="457" y="2167"/>
                    </a:lnTo>
                    <a:lnTo>
                      <a:pt x="468" y="2172"/>
                    </a:lnTo>
                    <a:lnTo>
                      <a:pt x="490" y="2180"/>
                    </a:lnTo>
                    <a:lnTo>
                      <a:pt x="513" y="2183"/>
                    </a:lnTo>
                    <a:lnTo>
                      <a:pt x="538" y="2180"/>
                    </a:lnTo>
                    <a:lnTo>
                      <a:pt x="560" y="2172"/>
                    </a:lnTo>
                    <a:lnTo>
                      <a:pt x="571" y="2167"/>
                    </a:lnTo>
                    <a:lnTo>
                      <a:pt x="581" y="2158"/>
                    </a:lnTo>
                    <a:lnTo>
                      <a:pt x="591" y="2150"/>
                    </a:lnTo>
                    <a:lnTo>
                      <a:pt x="601" y="2139"/>
                    </a:lnTo>
                    <a:lnTo>
                      <a:pt x="610" y="2128"/>
                    </a:lnTo>
                    <a:lnTo>
                      <a:pt x="619" y="2114"/>
                    </a:lnTo>
                    <a:lnTo>
                      <a:pt x="628" y="2101"/>
                    </a:lnTo>
                    <a:lnTo>
                      <a:pt x="636" y="2084"/>
                    </a:lnTo>
                    <a:lnTo>
                      <a:pt x="644" y="2067"/>
                    </a:lnTo>
                    <a:lnTo>
                      <a:pt x="651" y="2048"/>
                    </a:lnTo>
                    <a:lnTo>
                      <a:pt x="658" y="2029"/>
                    </a:lnTo>
                    <a:lnTo>
                      <a:pt x="665" y="2007"/>
                    </a:lnTo>
                    <a:lnTo>
                      <a:pt x="671" y="1985"/>
                    </a:lnTo>
                    <a:lnTo>
                      <a:pt x="677" y="1957"/>
                    </a:lnTo>
                    <a:lnTo>
                      <a:pt x="683" y="1930"/>
                    </a:lnTo>
                    <a:lnTo>
                      <a:pt x="688" y="1902"/>
                    </a:lnTo>
                    <a:lnTo>
                      <a:pt x="693" y="1869"/>
                    </a:lnTo>
                    <a:lnTo>
                      <a:pt x="697" y="1836"/>
                    </a:lnTo>
                    <a:lnTo>
                      <a:pt x="706" y="1761"/>
                    </a:lnTo>
                    <a:lnTo>
                      <a:pt x="712" y="1676"/>
                    </a:lnTo>
                    <a:lnTo>
                      <a:pt x="716" y="1585"/>
                    </a:lnTo>
                    <a:lnTo>
                      <a:pt x="719" y="1486"/>
                    </a:lnTo>
                    <a:lnTo>
                      <a:pt x="720" y="1376"/>
                    </a:lnTo>
                    <a:lnTo>
                      <a:pt x="719" y="1282"/>
                    </a:lnTo>
                    <a:lnTo>
                      <a:pt x="716" y="1196"/>
                    </a:lnTo>
                    <a:lnTo>
                      <a:pt x="712" y="1116"/>
                    </a:lnTo>
                    <a:lnTo>
                      <a:pt x="706" y="1042"/>
                    </a:lnTo>
                    <a:lnTo>
                      <a:pt x="697" y="976"/>
                    </a:lnTo>
                    <a:lnTo>
                      <a:pt x="692" y="945"/>
                    </a:lnTo>
                    <a:lnTo>
                      <a:pt x="687" y="915"/>
                    </a:lnTo>
                    <a:lnTo>
                      <a:pt x="682" y="888"/>
                    </a:lnTo>
                    <a:lnTo>
                      <a:pt x="676" y="860"/>
                    </a:lnTo>
                    <a:lnTo>
                      <a:pt x="670" y="835"/>
                    </a:lnTo>
                    <a:lnTo>
                      <a:pt x="663" y="813"/>
                    </a:lnTo>
                    <a:lnTo>
                      <a:pt x="656" y="791"/>
                    </a:lnTo>
                    <a:lnTo>
                      <a:pt x="648" y="772"/>
                    </a:lnTo>
                    <a:lnTo>
                      <a:pt x="641" y="752"/>
                    </a:lnTo>
                    <a:lnTo>
                      <a:pt x="633" y="736"/>
                    </a:lnTo>
                    <a:lnTo>
                      <a:pt x="624" y="719"/>
                    </a:lnTo>
                    <a:lnTo>
                      <a:pt x="616" y="706"/>
                    </a:lnTo>
                    <a:lnTo>
                      <a:pt x="606" y="692"/>
                    </a:lnTo>
                    <a:lnTo>
                      <a:pt x="597" y="681"/>
                    </a:lnTo>
                    <a:lnTo>
                      <a:pt x="587" y="670"/>
                    </a:lnTo>
                    <a:lnTo>
                      <a:pt x="577" y="662"/>
                    </a:lnTo>
                    <a:lnTo>
                      <a:pt x="567" y="653"/>
                    </a:lnTo>
                    <a:lnTo>
                      <a:pt x="557" y="648"/>
                    </a:lnTo>
                    <a:lnTo>
                      <a:pt x="534" y="639"/>
                    </a:lnTo>
                    <a:lnTo>
                      <a:pt x="510" y="637"/>
                    </a:lnTo>
                    <a:lnTo>
                      <a:pt x="488" y="639"/>
                    </a:lnTo>
                    <a:lnTo>
                      <a:pt x="477" y="642"/>
                    </a:lnTo>
                    <a:lnTo>
                      <a:pt x="467" y="648"/>
                    </a:lnTo>
                    <a:lnTo>
                      <a:pt x="456" y="653"/>
                    </a:lnTo>
                    <a:lnTo>
                      <a:pt x="446" y="662"/>
                    </a:lnTo>
                    <a:lnTo>
                      <a:pt x="437" y="673"/>
                    </a:lnTo>
                    <a:lnTo>
                      <a:pt x="428" y="681"/>
                    </a:lnTo>
                    <a:lnTo>
                      <a:pt x="418" y="695"/>
                    </a:lnTo>
                    <a:lnTo>
                      <a:pt x="410" y="708"/>
                    </a:lnTo>
                    <a:lnTo>
                      <a:pt x="401" y="722"/>
                    </a:lnTo>
                    <a:lnTo>
                      <a:pt x="393" y="739"/>
                    </a:lnTo>
                    <a:lnTo>
                      <a:pt x="385" y="755"/>
                    </a:lnTo>
                    <a:lnTo>
                      <a:pt x="377" y="775"/>
                    </a:lnTo>
                    <a:lnTo>
                      <a:pt x="370" y="794"/>
                    </a:lnTo>
                    <a:lnTo>
                      <a:pt x="363" y="816"/>
                    </a:lnTo>
                    <a:lnTo>
                      <a:pt x="356" y="838"/>
                    </a:lnTo>
                    <a:lnTo>
                      <a:pt x="350" y="866"/>
                    </a:lnTo>
                    <a:lnTo>
                      <a:pt x="343" y="890"/>
                    </a:lnTo>
                    <a:lnTo>
                      <a:pt x="338" y="921"/>
                    </a:lnTo>
                    <a:lnTo>
                      <a:pt x="333" y="951"/>
                    </a:lnTo>
                    <a:lnTo>
                      <a:pt x="328" y="984"/>
                    </a:lnTo>
                    <a:lnTo>
                      <a:pt x="320" y="1056"/>
                    </a:lnTo>
                    <a:lnTo>
                      <a:pt x="314" y="1133"/>
                    </a:lnTo>
                    <a:lnTo>
                      <a:pt x="310" y="1218"/>
                    </a:lnTo>
                    <a:lnTo>
                      <a:pt x="307" y="1312"/>
                    </a:lnTo>
                    <a:lnTo>
                      <a:pt x="306" y="1411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0" name="Freeform 13"/>
              <p:cNvSpPr>
                <a:spLocks noChangeArrowheads="1"/>
              </p:cNvSpPr>
              <p:nvPr/>
            </p:nvSpPr>
            <p:spPr bwMode="auto">
              <a:xfrm>
                <a:off x="3041" y="280"/>
                <a:ext cx="238" cy="615"/>
              </a:xfrm>
              <a:custGeom>
                <a:avLst/>
                <a:gdLst>
                  <a:gd name="T0" fmla="*/ 0 w 1052"/>
                  <a:gd name="T1" fmla="*/ 0 h 2719"/>
                  <a:gd name="T2" fmla="*/ 69 w 1052"/>
                  <a:gd name="T3" fmla="*/ 0 h 2719"/>
                  <a:gd name="T4" fmla="*/ 69 w 1052"/>
                  <a:gd name="T5" fmla="*/ 233 h 2719"/>
                  <a:gd name="T6" fmla="*/ 142 w 1052"/>
                  <a:gd name="T7" fmla="*/ 0 h 2719"/>
                  <a:gd name="T8" fmla="*/ 234 w 1052"/>
                  <a:gd name="T9" fmla="*/ 0 h 2719"/>
                  <a:gd name="T10" fmla="*/ 152 w 1052"/>
                  <a:gd name="T11" fmla="*/ 232 h 2719"/>
                  <a:gd name="T12" fmla="*/ 238 w 1052"/>
                  <a:gd name="T13" fmla="*/ 615 h 2719"/>
                  <a:gd name="T14" fmla="*/ 152 w 1052"/>
                  <a:gd name="T15" fmla="*/ 615 h 2719"/>
                  <a:gd name="T16" fmla="*/ 105 w 1052"/>
                  <a:gd name="T17" fmla="*/ 362 h 2719"/>
                  <a:gd name="T18" fmla="*/ 69 w 1052"/>
                  <a:gd name="T19" fmla="*/ 465 h 2719"/>
                  <a:gd name="T20" fmla="*/ 69 w 1052"/>
                  <a:gd name="T21" fmla="*/ 615 h 2719"/>
                  <a:gd name="T22" fmla="*/ 0 w 1052"/>
                  <a:gd name="T23" fmla="*/ 615 h 2719"/>
                  <a:gd name="T24" fmla="*/ 0 w 1052"/>
                  <a:gd name="T25" fmla="*/ 0 h 27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52"/>
                  <a:gd name="T40" fmla="*/ 0 h 2719"/>
                  <a:gd name="T41" fmla="*/ 1052 w 1052"/>
                  <a:gd name="T42" fmla="*/ 2719 h 271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52" h="2719">
                    <a:moveTo>
                      <a:pt x="0" y="0"/>
                    </a:moveTo>
                    <a:lnTo>
                      <a:pt x="307" y="0"/>
                    </a:lnTo>
                    <a:lnTo>
                      <a:pt x="307" y="1028"/>
                    </a:lnTo>
                    <a:lnTo>
                      <a:pt x="628" y="0"/>
                    </a:lnTo>
                    <a:lnTo>
                      <a:pt x="1035" y="0"/>
                    </a:lnTo>
                    <a:lnTo>
                      <a:pt x="674" y="1025"/>
                    </a:lnTo>
                    <a:lnTo>
                      <a:pt x="1051" y="2718"/>
                    </a:lnTo>
                    <a:lnTo>
                      <a:pt x="674" y="2718"/>
                    </a:lnTo>
                    <a:lnTo>
                      <a:pt x="465" y="1601"/>
                    </a:lnTo>
                    <a:lnTo>
                      <a:pt x="307" y="2056"/>
                    </a:lnTo>
                    <a:lnTo>
                      <a:pt x="307" y="2718"/>
                    </a:lnTo>
                    <a:lnTo>
                      <a:pt x="0" y="2718"/>
                    </a:lnTo>
                    <a:lnTo>
                      <a:pt x="0" y="0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1" name="Freeform 14"/>
              <p:cNvSpPr>
                <a:spLocks noChangeArrowheads="1"/>
              </p:cNvSpPr>
              <p:nvPr/>
            </p:nvSpPr>
            <p:spPr bwMode="auto">
              <a:xfrm>
                <a:off x="3292" y="269"/>
                <a:ext cx="232" cy="636"/>
              </a:xfrm>
              <a:custGeom>
                <a:avLst/>
                <a:gdLst>
                  <a:gd name="T0" fmla="*/ 4 w 1028"/>
                  <a:gd name="T1" fmla="*/ 215 h 2813"/>
                  <a:gd name="T2" fmla="*/ 14 w 1028"/>
                  <a:gd name="T3" fmla="*/ 143 h 2813"/>
                  <a:gd name="T4" fmla="*/ 27 w 1028"/>
                  <a:gd name="T5" fmla="*/ 95 h 2813"/>
                  <a:gd name="T6" fmla="*/ 43 w 1028"/>
                  <a:gd name="T7" fmla="*/ 55 h 2813"/>
                  <a:gd name="T8" fmla="*/ 62 w 1028"/>
                  <a:gd name="T9" fmla="*/ 27 h 2813"/>
                  <a:gd name="T10" fmla="*/ 102 w 1028"/>
                  <a:gd name="T11" fmla="*/ 1 h 2813"/>
                  <a:gd name="T12" fmla="*/ 154 w 1028"/>
                  <a:gd name="T13" fmla="*/ 12 h 2813"/>
                  <a:gd name="T14" fmla="*/ 180 w 1028"/>
                  <a:gd name="T15" fmla="*/ 39 h 2813"/>
                  <a:gd name="T16" fmla="*/ 198 w 1028"/>
                  <a:gd name="T17" fmla="*/ 72 h 2813"/>
                  <a:gd name="T18" fmla="*/ 212 w 1028"/>
                  <a:gd name="T19" fmla="*/ 115 h 2813"/>
                  <a:gd name="T20" fmla="*/ 222 w 1028"/>
                  <a:gd name="T21" fmla="*/ 167 h 2813"/>
                  <a:gd name="T22" fmla="*/ 231 w 1028"/>
                  <a:gd name="T23" fmla="*/ 277 h 2813"/>
                  <a:gd name="T24" fmla="*/ 230 w 1028"/>
                  <a:gd name="T25" fmla="*/ 389 h 2813"/>
                  <a:gd name="T26" fmla="*/ 222 w 1028"/>
                  <a:gd name="T27" fmla="*/ 472 h 2813"/>
                  <a:gd name="T28" fmla="*/ 207 w 1028"/>
                  <a:gd name="T29" fmla="*/ 537 h 2813"/>
                  <a:gd name="T30" fmla="*/ 187 w 1028"/>
                  <a:gd name="T31" fmla="*/ 587 h 2813"/>
                  <a:gd name="T32" fmla="*/ 160 w 1028"/>
                  <a:gd name="T33" fmla="*/ 621 h 2813"/>
                  <a:gd name="T34" fmla="*/ 127 w 1028"/>
                  <a:gd name="T35" fmla="*/ 635 h 2813"/>
                  <a:gd name="T36" fmla="*/ 92 w 1028"/>
                  <a:gd name="T37" fmla="*/ 631 h 2813"/>
                  <a:gd name="T38" fmla="*/ 62 w 1028"/>
                  <a:gd name="T39" fmla="*/ 610 h 2813"/>
                  <a:gd name="T40" fmla="*/ 38 w 1028"/>
                  <a:gd name="T41" fmla="*/ 573 h 2813"/>
                  <a:gd name="T42" fmla="*/ 20 w 1028"/>
                  <a:gd name="T43" fmla="*/ 515 h 2813"/>
                  <a:gd name="T44" fmla="*/ 6 w 1028"/>
                  <a:gd name="T45" fmla="*/ 439 h 2813"/>
                  <a:gd name="T46" fmla="*/ 0 w 1028"/>
                  <a:gd name="T47" fmla="*/ 345 h 2813"/>
                  <a:gd name="T48" fmla="*/ 70 w 1028"/>
                  <a:gd name="T49" fmla="*/ 363 h 2813"/>
                  <a:gd name="T50" fmla="*/ 75 w 1028"/>
                  <a:gd name="T51" fmla="*/ 423 h 2813"/>
                  <a:gd name="T52" fmla="*/ 80 w 1028"/>
                  <a:gd name="T53" fmla="*/ 447 h 2813"/>
                  <a:gd name="T54" fmla="*/ 87 w 1028"/>
                  <a:gd name="T55" fmla="*/ 467 h 2813"/>
                  <a:gd name="T56" fmla="*/ 95 w 1028"/>
                  <a:gd name="T57" fmla="*/ 481 h 2813"/>
                  <a:gd name="T58" fmla="*/ 103 w 1028"/>
                  <a:gd name="T59" fmla="*/ 490 h 2813"/>
                  <a:gd name="T60" fmla="*/ 121 w 1028"/>
                  <a:gd name="T61" fmla="*/ 493 h 2813"/>
                  <a:gd name="T62" fmla="*/ 134 w 1028"/>
                  <a:gd name="T63" fmla="*/ 486 h 2813"/>
                  <a:gd name="T64" fmla="*/ 142 w 1028"/>
                  <a:gd name="T65" fmla="*/ 475 h 2813"/>
                  <a:gd name="T66" fmla="*/ 149 w 1028"/>
                  <a:gd name="T67" fmla="*/ 459 h 2813"/>
                  <a:gd name="T68" fmla="*/ 154 w 1028"/>
                  <a:gd name="T69" fmla="*/ 436 h 2813"/>
                  <a:gd name="T70" fmla="*/ 159 w 1028"/>
                  <a:gd name="T71" fmla="*/ 398 h 2813"/>
                  <a:gd name="T72" fmla="*/ 162 w 1028"/>
                  <a:gd name="T73" fmla="*/ 311 h 2813"/>
                  <a:gd name="T74" fmla="*/ 159 w 1028"/>
                  <a:gd name="T75" fmla="*/ 236 h 2813"/>
                  <a:gd name="T76" fmla="*/ 154 w 1028"/>
                  <a:gd name="T77" fmla="*/ 201 h 2813"/>
                  <a:gd name="T78" fmla="*/ 148 w 1028"/>
                  <a:gd name="T79" fmla="*/ 179 h 2813"/>
                  <a:gd name="T80" fmla="*/ 141 w 1028"/>
                  <a:gd name="T81" fmla="*/ 163 h 2813"/>
                  <a:gd name="T82" fmla="*/ 133 w 1028"/>
                  <a:gd name="T83" fmla="*/ 151 h 2813"/>
                  <a:gd name="T84" fmla="*/ 121 w 1028"/>
                  <a:gd name="T85" fmla="*/ 144 h 2813"/>
                  <a:gd name="T86" fmla="*/ 106 w 1028"/>
                  <a:gd name="T87" fmla="*/ 147 h 2813"/>
                  <a:gd name="T88" fmla="*/ 97 w 1028"/>
                  <a:gd name="T89" fmla="*/ 154 h 2813"/>
                  <a:gd name="T90" fmla="*/ 89 w 1028"/>
                  <a:gd name="T91" fmla="*/ 167 h 2813"/>
                  <a:gd name="T92" fmla="*/ 82 w 1028"/>
                  <a:gd name="T93" fmla="*/ 184 h 2813"/>
                  <a:gd name="T94" fmla="*/ 77 w 1028"/>
                  <a:gd name="T95" fmla="*/ 208 h 2813"/>
                  <a:gd name="T96" fmla="*/ 71 w 1028"/>
                  <a:gd name="T97" fmla="*/ 256 h 281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28"/>
                  <a:gd name="T148" fmla="*/ 0 h 2813"/>
                  <a:gd name="T149" fmla="*/ 1028 w 1028"/>
                  <a:gd name="T150" fmla="*/ 2813 h 281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28" h="2813">
                    <a:moveTo>
                      <a:pt x="0" y="1409"/>
                    </a:moveTo>
                    <a:lnTo>
                      <a:pt x="2" y="1246"/>
                    </a:lnTo>
                    <a:lnTo>
                      <a:pt x="8" y="1094"/>
                    </a:lnTo>
                    <a:lnTo>
                      <a:pt x="19" y="951"/>
                    </a:lnTo>
                    <a:lnTo>
                      <a:pt x="34" y="816"/>
                    </a:lnTo>
                    <a:lnTo>
                      <a:pt x="44" y="752"/>
                    </a:lnTo>
                    <a:lnTo>
                      <a:pt x="53" y="692"/>
                    </a:lnTo>
                    <a:lnTo>
                      <a:pt x="64" y="631"/>
                    </a:lnTo>
                    <a:lnTo>
                      <a:pt x="77" y="576"/>
                    </a:lnTo>
                    <a:lnTo>
                      <a:pt x="90" y="521"/>
                    </a:lnTo>
                    <a:lnTo>
                      <a:pt x="104" y="469"/>
                    </a:lnTo>
                    <a:lnTo>
                      <a:pt x="119" y="419"/>
                    </a:lnTo>
                    <a:lnTo>
                      <a:pt x="135" y="372"/>
                    </a:lnTo>
                    <a:lnTo>
                      <a:pt x="152" y="328"/>
                    </a:lnTo>
                    <a:lnTo>
                      <a:pt x="170" y="287"/>
                    </a:lnTo>
                    <a:lnTo>
                      <a:pt x="189" y="245"/>
                    </a:lnTo>
                    <a:lnTo>
                      <a:pt x="209" y="209"/>
                    </a:lnTo>
                    <a:lnTo>
                      <a:pt x="230" y="176"/>
                    </a:lnTo>
                    <a:lnTo>
                      <a:pt x="252" y="146"/>
                    </a:lnTo>
                    <a:lnTo>
                      <a:pt x="274" y="118"/>
                    </a:lnTo>
                    <a:lnTo>
                      <a:pt x="297" y="94"/>
                    </a:lnTo>
                    <a:lnTo>
                      <a:pt x="346" y="52"/>
                    </a:lnTo>
                    <a:lnTo>
                      <a:pt x="398" y="25"/>
                    </a:lnTo>
                    <a:lnTo>
                      <a:pt x="454" y="5"/>
                    </a:lnTo>
                    <a:lnTo>
                      <a:pt x="512" y="0"/>
                    </a:lnTo>
                    <a:lnTo>
                      <a:pt x="573" y="5"/>
                    </a:lnTo>
                    <a:lnTo>
                      <a:pt x="629" y="22"/>
                    </a:lnTo>
                    <a:lnTo>
                      <a:pt x="682" y="52"/>
                    </a:lnTo>
                    <a:lnTo>
                      <a:pt x="731" y="91"/>
                    </a:lnTo>
                    <a:lnTo>
                      <a:pt x="755" y="116"/>
                    </a:lnTo>
                    <a:lnTo>
                      <a:pt x="777" y="143"/>
                    </a:lnTo>
                    <a:lnTo>
                      <a:pt x="799" y="171"/>
                    </a:lnTo>
                    <a:lnTo>
                      <a:pt x="819" y="204"/>
                    </a:lnTo>
                    <a:lnTo>
                      <a:pt x="839" y="240"/>
                    </a:lnTo>
                    <a:lnTo>
                      <a:pt x="858" y="278"/>
                    </a:lnTo>
                    <a:lnTo>
                      <a:pt x="876" y="320"/>
                    </a:lnTo>
                    <a:lnTo>
                      <a:pt x="893" y="364"/>
                    </a:lnTo>
                    <a:lnTo>
                      <a:pt x="909" y="411"/>
                    </a:lnTo>
                    <a:lnTo>
                      <a:pt x="925" y="460"/>
                    </a:lnTo>
                    <a:lnTo>
                      <a:pt x="939" y="510"/>
                    </a:lnTo>
                    <a:lnTo>
                      <a:pt x="952" y="565"/>
                    </a:lnTo>
                    <a:lnTo>
                      <a:pt x="964" y="620"/>
                    </a:lnTo>
                    <a:lnTo>
                      <a:pt x="975" y="678"/>
                    </a:lnTo>
                    <a:lnTo>
                      <a:pt x="985" y="739"/>
                    </a:lnTo>
                    <a:lnTo>
                      <a:pt x="994" y="802"/>
                    </a:lnTo>
                    <a:lnTo>
                      <a:pt x="1008" y="934"/>
                    </a:lnTo>
                    <a:lnTo>
                      <a:pt x="1019" y="1075"/>
                    </a:lnTo>
                    <a:lnTo>
                      <a:pt x="1025" y="1227"/>
                    </a:lnTo>
                    <a:lnTo>
                      <a:pt x="1027" y="1387"/>
                    </a:lnTo>
                    <a:lnTo>
                      <a:pt x="1026" y="1502"/>
                    </a:lnTo>
                    <a:lnTo>
                      <a:pt x="1023" y="1613"/>
                    </a:lnTo>
                    <a:lnTo>
                      <a:pt x="1019" y="1720"/>
                    </a:lnTo>
                    <a:lnTo>
                      <a:pt x="1013" y="1819"/>
                    </a:lnTo>
                    <a:lnTo>
                      <a:pt x="1004" y="1913"/>
                    </a:lnTo>
                    <a:lnTo>
                      <a:pt x="995" y="2004"/>
                    </a:lnTo>
                    <a:lnTo>
                      <a:pt x="983" y="2087"/>
                    </a:lnTo>
                    <a:lnTo>
                      <a:pt x="969" y="2167"/>
                    </a:lnTo>
                    <a:lnTo>
                      <a:pt x="954" y="2241"/>
                    </a:lnTo>
                    <a:lnTo>
                      <a:pt x="937" y="2310"/>
                    </a:lnTo>
                    <a:lnTo>
                      <a:pt x="918" y="2376"/>
                    </a:lnTo>
                    <a:lnTo>
                      <a:pt x="897" y="2437"/>
                    </a:lnTo>
                    <a:lnTo>
                      <a:pt x="875" y="2495"/>
                    </a:lnTo>
                    <a:lnTo>
                      <a:pt x="852" y="2547"/>
                    </a:lnTo>
                    <a:lnTo>
                      <a:pt x="827" y="2597"/>
                    </a:lnTo>
                    <a:lnTo>
                      <a:pt x="800" y="2641"/>
                    </a:lnTo>
                    <a:lnTo>
                      <a:pt x="772" y="2679"/>
                    </a:lnTo>
                    <a:lnTo>
                      <a:pt x="742" y="2715"/>
                    </a:lnTo>
                    <a:lnTo>
                      <a:pt x="709" y="2746"/>
                    </a:lnTo>
                    <a:lnTo>
                      <a:pt x="676" y="2768"/>
                    </a:lnTo>
                    <a:lnTo>
                      <a:pt x="640" y="2787"/>
                    </a:lnTo>
                    <a:lnTo>
                      <a:pt x="604" y="2801"/>
                    </a:lnTo>
                    <a:lnTo>
                      <a:pt x="564" y="2809"/>
                    </a:lnTo>
                    <a:lnTo>
                      <a:pt x="524" y="2812"/>
                    </a:lnTo>
                    <a:lnTo>
                      <a:pt x="483" y="2809"/>
                    </a:lnTo>
                    <a:lnTo>
                      <a:pt x="444" y="2803"/>
                    </a:lnTo>
                    <a:lnTo>
                      <a:pt x="407" y="2790"/>
                    </a:lnTo>
                    <a:lnTo>
                      <a:pt x="371" y="2776"/>
                    </a:lnTo>
                    <a:lnTo>
                      <a:pt x="337" y="2754"/>
                    </a:lnTo>
                    <a:lnTo>
                      <a:pt x="305" y="2729"/>
                    </a:lnTo>
                    <a:lnTo>
                      <a:pt x="275" y="2699"/>
                    </a:lnTo>
                    <a:lnTo>
                      <a:pt x="247" y="2666"/>
                    </a:lnTo>
                    <a:lnTo>
                      <a:pt x="220" y="2627"/>
                    </a:lnTo>
                    <a:lnTo>
                      <a:pt x="194" y="2583"/>
                    </a:lnTo>
                    <a:lnTo>
                      <a:pt x="170" y="2533"/>
                    </a:lnTo>
                    <a:lnTo>
                      <a:pt x="147" y="2475"/>
                    </a:lnTo>
                    <a:lnTo>
                      <a:pt x="126" y="2415"/>
                    </a:lnTo>
                    <a:lnTo>
                      <a:pt x="105" y="2349"/>
                    </a:lnTo>
                    <a:lnTo>
                      <a:pt x="87" y="2280"/>
                    </a:lnTo>
                    <a:lnTo>
                      <a:pt x="69" y="2203"/>
                    </a:lnTo>
                    <a:lnTo>
                      <a:pt x="53" y="2123"/>
                    </a:lnTo>
                    <a:lnTo>
                      <a:pt x="38" y="2034"/>
                    </a:lnTo>
                    <a:lnTo>
                      <a:pt x="27" y="1943"/>
                    </a:lnTo>
                    <a:lnTo>
                      <a:pt x="17" y="1847"/>
                    </a:lnTo>
                    <a:lnTo>
                      <a:pt x="10" y="1745"/>
                    </a:lnTo>
                    <a:lnTo>
                      <a:pt x="4" y="1637"/>
                    </a:lnTo>
                    <a:lnTo>
                      <a:pt x="1" y="1524"/>
                    </a:lnTo>
                    <a:lnTo>
                      <a:pt x="0" y="1409"/>
                    </a:lnTo>
                    <a:close/>
                    <a:moveTo>
                      <a:pt x="307" y="1411"/>
                    </a:moveTo>
                    <a:lnTo>
                      <a:pt x="308" y="1511"/>
                    </a:lnTo>
                    <a:lnTo>
                      <a:pt x="310" y="1604"/>
                    </a:lnTo>
                    <a:lnTo>
                      <a:pt x="315" y="1687"/>
                    </a:lnTo>
                    <a:lnTo>
                      <a:pt x="321" y="1767"/>
                    </a:lnTo>
                    <a:lnTo>
                      <a:pt x="328" y="1836"/>
                    </a:lnTo>
                    <a:lnTo>
                      <a:pt x="333" y="1869"/>
                    </a:lnTo>
                    <a:lnTo>
                      <a:pt x="338" y="1899"/>
                    </a:lnTo>
                    <a:lnTo>
                      <a:pt x="343" y="1927"/>
                    </a:lnTo>
                    <a:lnTo>
                      <a:pt x="349" y="1954"/>
                    </a:lnTo>
                    <a:lnTo>
                      <a:pt x="355" y="1979"/>
                    </a:lnTo>
                    <a:lnTo>
                      <a:pt x="362" y="2004"/>
                    </a:lnTo>
                    <a:lnTo>
                      <a:pt x="369" y="2026"/>
                    </a:lnTo>
                    <a:lnTo>
                      <a:pt x="376" y="2045"/>
                    </a:lnTo>
                    <a:lnTo>
                      <a:pt x="384" y="2065"/>
                    </a:lnTo>
                    <a:lnTo>
                      <a:pt x="393" y="2084"/>
                    </a:lnTo>
                    <a:lnTo>
                      <a:pt x="402" y="2101"/>
                    </a:lnTo>
                    <a:lnTo>
                      <a:pt x="410" y="2114"/>
                    </a:lnTo>
                    <a:lnTo>
                      <a:pt x="419" y="2128"/>
                    </a:lnTo>
                    <a:lnTo>
                      <a:pt x="428" y="2139"/>
                    </a:lnTo>
                    <a:lnTo>
                      <a:pt x="438" y="2150"/>
                    </a:lnTo>
                    <a:lnTo>
                      <a:pt x="448" y="2158"/>
                    </a:lnTo>
                    <a:lnTo>
                      <a:pt x="458" y="2167"/>
                    </a:lnTo>
                    <a:lnTo>
                      <a:pt x="469" y="2172"/>
                    </a:lnTo>
                    <a:lnTo>
                      <a:pt x="491" y="2180"/>
                    </a:lnTo>
                    <a:lnTo>
                      <a:pt x="514" y="2183"/>
                    </a:lnTo>
                    <a:lnTo>
                      <a:pt x="538" y="2180"/>
                    </a:lnTo>
                    <a:lnTo>
                      <a:pt x="560" y="2172"/>
                    </a:lnTo>
                    <a:lnTo>
                      <a:pt x="572" y="2167"/>
                    </a:lnTo>
                    <a:lnTo>
                      <a:pt x="582" y="2158"/>
                    </a:lnTo>
                    <a:lnTo>
                      <a:pt x="592" y="2150"/>
                    </a:lnTo>
                    <a:lnTo>
                      <a:pt x="602" y="2139"/>
                    </a:lnTo>
                    <a:lnTo>
                      <a:pt x="611" y="2128"/>
                    </a:lnTo>
                    <a:lnTo>
                      <a:pt x="620" y="2114"/>
                    </a:lnTo>
                    <a:lnTo>
                      <a:pt x="629" y="2101"/>
                    </a:lnTo>
                    <a:lnTo>
                      <a:pt x="637" y="2084"/>
                    </a:lnTo>
                    <a:lnTo>
                      <a:pt x="645" y="2067"/>
                    </a:lnTo>
                    <a:lnTo>
                      <a:pt x="652" y="2048"/>
                    </a:lnTo>
                    <a:lnTo>
                      <a:pt x="659" y="2029"/>
                    </a:lnTo>
                    <a:lnTo>
                      <a:pt x="666" y="2007"/>
                    </a:lnTo>
                    <a:lnTo>
                      <a:pt x="672" y="1985"/>
                    </a:lnTo>
                    <a:lnTo>
                      <a:pt x="678" y="1957"/>
                    </a:lnTo>
                    <a:lnTo>
                      <a:pt x="684" y="1930"/>
                    </a:lnTo>
                    <a:lnTo>
                      <a:pt x="689" y="1902"/>
                    </a:lnTo>
                    <a:lnTo>
                      <a:pt x="694" y="1869"/>
                    </a:lnTo>
                    <a:lnTo>
                      <a:pt x="698" y="1836"/>
                    </a:lnTo>
                    <a:lnTo>
                      <a:pt x="706" y="1761"/>
                    </a:lnTo>
                    <a:lnTo>
                      <a:pt x="712" y="1676"/>
                    </a:lnTo>
                    <a:lnTo>
                      <a:pt x="716" y="1585"/>
                    </a:lnTo>
                    <a:lnTo>
                      <a:pt x="719" y="1486"/>
                    </a:lnTo>
                    <a:lnTo>
                      <a:pt x="720" y="1376"/>
                    </a:lnTo>
                    <a:lnTo>
                      <a:pt x="719" y="1282"/>
                    </a:lnTo>
                    <a:lnTo>
                      <a:pt x="716" y="1196"/>
                    </a:lnTo>
                    <a:lnTo>
                      <a:pt x="712" y="1116"/>
                    </a:lnTo>
                    <a:lnTo>
                      <a:pt x="706" y="1042"/>
                    </a:lnTo>
                    <a:lnTo>
                      <a:pt x="698" y="976"/>
                    </a:lnTo>
                    <a:lnTo>
                      <a:pt x="693" y="945"/>
                    </a:lnTo>
                    <a:lnTo>
                      <a:pt x="688" y="915"/>
                    </a:lnTo>
                    <a:lnTo>
                      <a:pt x="683" y="888"/>
                    </a:lnTo>
                    <a:lnTo>
                      <a:pt x="677" y="860"/>
                    </a:lnTo>
                    <a:lnTo>
                      <a:pt x="671" y="835"/>
                    </a:lnTo>
                    <a:lnTo>
                      <a:pt x="664" y="813"/>
                    </a:lnTo>
                    <a:lnTo>
                      <a:pt x="657" y="791"/>
                    </a:lnTo>
                    <a:lnTo>
                      <a:pt x="649" y="772"/>
                    </a:lnTo>
                    <a:lnTo>
                      <a:pt x="642" y="752"/>
                    </a:lnTo>
                    <a:lnTo>
                      <a:pt x="634" y="736"/>
                    </a:lnTo>
                    <a:lnTo>
                      <a:pt x="625" y="719"/>
                    </a:lnTo>
                    <a:lnTo>
                      <a:pt x="617" y="706"/>
                    </a:lnTo>
                    <a:lnTo>
                      <a:pt x="607" y="692"/>
                    </a:lnTo>
                    <a:lnTo>
                      <a:pt x="598" y="681"/>
                    </a:lnTo>
                    <a:lnTo>
                      <a:pt x="588" y="670"/>
                    </a:lnTo>
                    <a:lnTo>
                      <a:pt x="578" y="662"/>
                    </a:lnTo>
                    <a:lnTo>
                      <a:pt x="568" y="653"/>
                    </a:lnTo>
                    <a:lnTo>
                      <a:pt x="557" y="648"/>
                    </a:lnTo>
                    <a:lnTo>
                      <a:pt x="534" y="639"/>
                    </a:lnTo>
                    <a:lnTo>
                      <a:pt x="511" y="637"/>
                    </a:lnTo>
                    <a:lnTo>
                      <a:pt x="489" y="639"/>
                    </a:lnTo>
                    <a:lnTo>
                      <a:pt x="478" y="642"/>
                    </a:lnTo>
                    <a:lnTo>
                      <a:pt x="468" y="648"/>
                    </a:lnTo>
                    <a:lnTo>
                      <a:pt x="457" y="653"/>
                    </a:lnTo>
                    <a:lnTo>
                      <a:pt x="447" y="662"/>
                    </a:lnTo>
                    <a:lnTo>
                      <a:pt x="438" y="673"/>
                    </a:lnTo>
                    <a:lnTo>
                      <a:pt x="429" y="681"/>
                    </a:lnTo>
                    <a:lnTo>
                      <a:pt x="419" y="695"/>
                    </a:lnTo>
                    <a:lnTo>
                      <a:pt x="411" y="708"/>
                    </a:lnTo>
                    <a:lnTo>
                      <a:pt x="402" y="722"/>
                    </a:lnTo>
                    <a:lnTo>
                      <a:pt x="394" y="739"/>
                    </a:lnTo>
                    <a:lnTo>
                      <a:pt x="385" y="755"/>
                    </a:lnTo>
                    <a:lnTo>
                      <a:pt x="377" y="775"/>
                    </a:lnTo>
                    <a:lnTo>
                      <a:pt x="370" y="794"/>
                    </a:lnTo>
                    <a:lnTo>
                      <a:pt x="363" y="816"/>
                    </a:lnTo>
                    <a:lnTo>
                      <a:pt x="356" y="838"/>
                    </a:lnTo>
                    <a:lnTo>
                      <a:pt x="350" y="866"/>
                    </a:lnTo>
                    <a:lnTo>
                      <a:pt x="344" y="890"/>
                    </a:lnTo>
                    <a:lnTo>
                      <a:pt x="339" y="921"/>
                    </a:lnTo>
                    <a:lnTo>
                      <a:pt x="334" y="951"/>
                    </a:lnTo>
                    <a:lnTo>
                      <a:pt x="329" y="984"/>
                    </a:lnTo>
                    <a:lnTo>
                      <a:pt x="321" y="1056"/>
                    </a:lnTo>
                    <a:lnTo>
                      <a:pt x="315" y="1133"/>
                    </a:lnTo>
                    <a:lnTo>
                      <a:pt x="311" y="1218"/>
                    </a:lnTo>
                    <a:lnTo>
                      <a:pt x="308" y="1312"/>
                    </a:lnTo>
                    <a:lnTo>
                      <a:pt x="307" y="1411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2" name="Freeform 15"/>
              <p:cNvSpPr>
                <a:spLocks noChangeArrowheads="1"/>
              </p:cNvSpPr>
              <p:nvPr/>
            </p:nvSpPr>
            <p:spPr bwMode="auto">
              <a:xfrm>
                <a:off x="3562" y="114"/>
                <a:ext cx="214" cy="781"/>
              </a:xfrm>
              <a:custGeom>
                <a:avLst/>
                <a:gdLst>
                  <a:gd name="T0" fmla="*/ 0 w 948"/>
                  <a:gd name="T1" fmla="*/ 166 h 3452"/>
                  <a:gd name="T2" fmla="*/ 65 w 948"/>
                  <a:gd name="T3" fmla="*/ 166 h 3452"/>
                  <a:gd name="T4" fmla="*/ 149 w 948"/>
                  <a:gd name="T5" fmla="*/ 506 h 3452"/>
                  <a:gd name="T6" fmla="*/ 149 w 948"/>
                  <a:gd name="T7" fmla="*/ 166 h 3452"/>
                  <a:gd name="T8" fmla="*/ 207 w 948"/>
                  <a:gd name="T9" fmla="*/ 166 h 3452"/>
                  <a:gd name="T10" fmla="*/ 207 w 948"/>
                  <a:gd name="T11" fmla="*/ 166 h 3452"/>
                  <a:gd name="T12" fmla="*/ 214 w 948"/>
                  <a:gd name="T13" fmla="*/ 166 h 3452"/>
                  <a:gd name="T14" fmla="*/ 214 w 948"/>
                  <a:gd name="T15" fmla="*/ 780 h 3452"/>
                  <a:gd name="T16" fmla="*/ 207 w 948"/>
                  <a:gd name="T17" fmla="*/ 781 h 3452"/>
                  <a:gd name="T18" fmla="*/ 207 w 948"/>
                  <a:gd name="T19" fmla="*/ 781 h 3452"/>
                  <a:gd name="T20" fmla="*/ 149 w 948"/>
                  <a:gd name="T21" fmla="*/ 781 h 3452"/>
                  <a:gd name="T22" fmla="*/ 65 w 948"/>
                  <a:gd name="T23" fmla="*/ 443 h 3452"/>
                  <a:gd name="T24" fmla="*/ 65 w 948"/>
                  <a:gd name="T25" fmla="*/ 781 h 3452"/>
                  <a:gd name="T26" fmla="*/ 0 w 948"/>
                  <a:gd name="T27" fmla="*/ 781 h 3452"/>
                  <a:gd name="T28" fmla="*/ 0 w 948"/>
                  <a:gd name="T29" fmla="*/ 166 h 3452"/>
                  <a:gd name="T30" fmla="*/ 105 w 948"/>
                  <a:gd name="T31" fmla="*/ 0 h 3452"/>
                  <a:gd name="T32" fmla="*/ 158 w 948"/>
                  <a:gd name="T33" fmla="*/ 0 h 3452"/>
                  <a:gd name="T34" fmla="*/ 109 w 948"/>
                  <a:gd name="T35" fmla="*/ 125 h 3452"/>
                  <a:gd name="T36" fmla="*/ 79 w 948"/>
                  <a:gd name="T37" fmla="*/ 125 h 3452"/>
                  <a:gd name="T38" fmla="*/ 105 w 948"/>
                  <a:gd name="T39" fmla="*/ 0 h 345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48"/>
                  <a:gd name="T61" fmla="*/ 0 h 3452"/>
                  <a:gd name="T62" fmla="*/ 948 w 948"/>
                  <a:gd name="T63" fmla="*/ 3452 h 345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48" h="3452">
                    <a:moveTo>
                      <a:pt x="0" y="733"/>
                    </a:moveTo>
                    <a:lnTo>
                      <a:pt x="286" y="733"/>
                    </a:lnTo>
                    <a:lnTo>
                      <a:pt x="659" y="2235"/>
                    </a:lnTo>
                    <a:lnTo>
                      <a:pt x="659" y="733"/>
                    </a:lnTo>
                    <a:lnTo>
                      <a:pt x="915" y="733"/>
                    </a:lnTo>
                    <a:lnTo>
                      <a:pt x="947" y="735"/>
                    </a:lnTo>
                    <a:lnTo>
                      <a:pt x="947" y="3448"/>
                    </a:lnTo>
                    <a:lnTo>
                      <a:pt x="915" y="3451"/>
                    </a:lnTo>
                    <a:lnTo>
                      <a:pt x="659" y="3451"/>
                    </a:lnTo>
                    <a:lnTo>
                      <a:pt x="288" y="1957"/>
                    </a:lnTo>
                    <a:lnTo>
                      <a:pt x="288" y="3451"/>
                    </a:lnTo>
                    <a:lnTo>
                      <a:pt x="0" y="3451"/>
                    </a:lnTo>
                    <a:lnTo>
                      <a:pt x="0" y="733"/>
                    </a:lnTo>
                    <a:close/>
                    <a:moveTo>
                      <a:pt x="466" y="0"/>
                    </a:moveTo>
                    <a:lnTo>
                      <a:pt x="702" y="0"/>
                    </a:lnTo>
                    <a:lnTo>
                      <a:pt x="484" y="554"/>
                    </a:lnTo>
                    <a:lnTo>
                      <a:pt x="352" y="554"/>
                    </a:lnTo>
                    <a:lnTo>
                      <a:pt x="466" y="0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3" name="Freeform 16"/>
              <p:cNvSpPr>
                <a:spLocks noChangeArrowheads="1"/>
              </p:cNvSpPr>
              <p:nvPr/>
            </p:nvSpPr>
            <p:spPr bwMode="auto">
              <a:xfrm>
                <a:off x="3816" y="278"/>
                <a:ext cx="217" cy="612"/>
              </a:xfrm>
              <a:custGeom>
                <a:avLst/>
                <a:gdLst>
                  <a:gd name="T0" fmla="*/ 215 w 961"/>
                  <a:gd name="T1" fmla="*/ 420 h 2707"/>
                  <a:gd name="T2" fmla="*/ 209 w 961"/>
                  <a:gd name="T3" fmla="*/ 464 h 2707"/>
                  <a:gd name="T4" fmla="*/ 201 w 961"/>
                  <a:gd name="T5" fmla="*/ 503 h 2707"/>
                  <a:gd name="T6" fmla="*/ 191 w 961"/>
                  <a:gd name="T7" fmla="*/ 536 h 2707"/>
                  <a:gd name="T8" fmla="*/ 179 w 961"/>
                  <a:gd name="T9" fmla="*/ 563 h 2707"/>
                  <a:gd name="T10" fmla="*/ 165 w 961"/>
                  <a:gd name="T11" fmla="*/ 584 h 2707"/>
                  <a:gd name="T12" fmla="*/ 149 w 961"/>
                  <a:gd name="T13" fmla="*/ 600 h 2707"/>
                  <a:gd name="T14" fmla="*/ 130 w 961"/>
                  <a:gd name="T15" fmla="*/ 609 h 2707"/>
                  <a:gd name="T16" fmla="*/ 107 w 961"/>
                  <a:gd name="T17" fmla="*/ 612 h 2707"/>
                  <a:gd name="T18" fmla="*/ 83 w 961"/>
                  <a:gd name="T19" fmla="*/ 607 h 2707"/>
                  <a:gd name="T20" fmla="*/ 62 w 961"/>
                  <a:gd name="T21" fmla="*/ 595 h 2707"/>
                  <a:gd name="T22" fmla="*/ 45 w 961"/>
                  <a:gd name="T23" fmla="*/ 572 h 2707"/>
                  <a:gd name="T24" fmla="*/ 30 w 961"/>
                  <a:gd name="T25" fmla="*/ 538 h 2707"/>
                  <a:gd name="T26" fmla="*/ 17 w 961"/>
                  <a:gd name="T27" fmla="*/ 491 h 2707"/>
                  <a:gd name="T28" fmla="*/ 7 w 961"/>
                  <a:gd name="T29" fmla="*/ 432 h 2707"/>
                  <a:gd name="T30" fmla="*/ 1 w 961"/>
                  <a:gd name="T31" fmla="*/ 361 h 2707"/>
                  <a:gd name="T32" fmla="*/ 0 w 961"/>
                  <a:gd name="T33" fmla="*/ 270 h 2707"/>
                  <a:gd name="T34" fmla="*/ 7 w 961"/>
                  <a:gd name="T35" fmla="*/ 173 h 2707"/>
                  <a:gd name="T36" fmla="*/ 14 w 961"/>
                  <a:gd name="T37" fmla="*/ 132 h 2707"/>
                  <a:gd name="T38" fmla="*/ 22 w 961"/>
                  <a:gd name="T39" fmla="*/ 97 h 2707"/>
                  <a:gd name="T40" fmla="*/ 33 w 961"/>
                  <a:gd name="T41" fmla="*/ 66 h 2707"/>
                  <a:gd name="T42" fmla="*/ 46 w 961"/>
                  <a:gd name="T43" fmla="*/ 41 h 2707"/>
                  <a:gd name="T44" fmla="*/ 60 w 961"/>
                  <a:gd name="T45" fmla="*/ 22 h 2707"/>
                  <a:gd name="T46" fmla="*/ 87 w 961"/>
                  <a:gd name="T47" fmla="*/ 3 h 2707"/>
                  <a:gd name="T48" fmla="*/ 123 w 961"/>
                  <a:gd name="T49" fmla="*/ 1 h 2707"/>
                  <a:gd name="T50" fmla="*/ 150 w 961"/>
                  <a:gd name="T51" fmla="*/ 13 h 2707"/>
                  <a:gd name="T52" fmla="*/ 173 w 961"/>
                  <a:gd name="T53" fmla="*/ 37 h 2707"/>
                  <a:gd name="T54" fmla="*/ 190 w 961"/>
                  <a:gd name="T55" fmla="*/ 74 h 2707"/>
                  <a:gd name="T56" fmla="*/ 204 w 961"/>
                  <a:gd name="T57" fmla="*/ 122 h 2707"/>
                  <a:gd name="T58" fmla="*/ 215 w 961"/>
                  <a:gd name="T59" fmla="*/ 185 h 2707"/>
                  <a:gd name="T60" fmla="*/ 151 w 961"/>
                  <a:gd name="T61" fmla="*/ 202 h 2707"/>
                  <a:gd name="T62" fmla="*/ 149 w 961"/>
                  <a:gd name="T63" fmla="*/ 187 h 2707"/>
                  <a:gd name="T64" fmla="*/ 145 w 961"/>
                  <a:gd name="T65" fmla="*/ 175 h 2707"/>
                  <a:gd name="T66" fmla="*/ 141 w 961"/>
                  <a:gd name="T67" fmla="*/ 162 h 2707"/>
                  <a:gd name="T68" fmla="*/ 135 w 961"/>
                  <a:gd name="T69" fmla="*/ 151 h 2707"/>
                  <a:gd name="T70" fmla="*/ 129 w 961"/>
                  <a:gd name="T71" fmla="*/ 144 h 2707"/>
                  <a:gd name="T72" fmla="*/ 122 w 961"/>
                  <a:gd name="T73" fmla="*/ 139 h 2707"/>
                  <a:gd name="T74" fmla="*/ 114 w 961"/>
                  <a:gd name="T75" fmla="*/ 137 h 2707"/>
                  <a:gd name="T76" fmla="*/ 106 w 961"/>
                  <a:gd name="T77" fmla="*/ 138 h 2707"/>
                  <a:gd name="T78" fmla="*/ 98 w 961"/>
                  <a:gd name="T79" fmla="*/ 144 h 2707"/>
                  <a:gd name="T80" fmla="*/ 91 w 961"/>
                  <a:gd name="T81" fmla="*/ 152 h 2707"/>
                  <a:gd name="T82" fmla="*/ 85 w 961"/>
                  <a:gd name="T83" fmla="*/ 164 h 2707"/>
                  <a:gd name="T84" fmla="*/ 80 w 961"/>
                  <a:gd name="T85" fmla="*/ 180 h 2707"/>
                  <a:gd name="T86" fmla="*/ 76 w 961"/>
                  <a:gd name="T87" fmla="*/ 196 h 2707"/>
                  <a:gd name="T88" fmla="*/ 71 w 961"/>
                  <a:gd name="T89" fmla="*/ 234 h 2707"/>
                  <a:gd name="T90" fmla="*/ 69 w 961"/>
                  <a:gd name="T91" fmla="*/ 284 h 2707"/>
                  <a:gd name="T92" fmla="*/ 70 w 961"/>
                  <a:gd name="T93" fmla="*/ 350 h 2707"/>
                  <a:gd name="T94" fmla="*/ 73 w 961"/>
                  <a:gd name="T95" fmla="*/ 404 h 2707"/>
                  <a:gd name="T96" fmla="*/ 76 w 961"/>
                  <a:gd name="T97" fmla="*/ 424 h 2707"/>
                  <a:gd name="T98" fmla="*/ 80 w 961"/>
                  <a:gd name="T99" fmla="*/ 440 h 2707"/>
                  <a:gd name="T100" fmla="*/ 85 w 961"/>
                  <a:gd name="T101" fmla="*/ 451 h 2707"/>
                  <a:gd name="T102" fmla="*/ 90 w 961"/>
                  <a:gd name="T103" fmla="*/ 461 h 2707"/>
                  <a:gd name="T104" fmla="*/ 96 w 961"/>
                  <a:gd name="T105" fmla="*/ 468 h 2707"/>
                  <a:gd name="T106" fmla="*/ 102 w 961"/>
                  <a:gd name="T107" fmla="*/ 473 h 2707"/>
                  <a:gd name="T108" fmla="*/ 117 w 961"/>
                  <a:gd name="T109" fmla="*/ 474 h 2707"/>
                  <a:gd name="T110" fmla="*/ 127 w 961"/>
                  <a:gd name="T111" fmla="*/ 468 h 2707"/>
                  <a:gd name="T112" fmla="*/ 133 w 961"/>
                  <a:gd name="T113" fmla="*/ 462 h 2707"/>
                  <a:gd name="T114" fmla="*/ 138 w 961"/>
                  <a:gd name="T115" fmla="*/ 454 h 2707"/>
                  <a:gd name="T116" fmla="*/ 142 w 961"/>
                  <a:gd name="T117" fmla="*/ 444 h 2707"/>
                  <a:gd name="T118" fmla="*/ 148 w 961"/>
                  <a:gd name="T119" fmla="*/ 418 h 2707"/>
                  <a:gd name="T120" fmla="*/ 154 w 961"/>
                  <a:gd name="T121" fmla="*/ 385 h 270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961"/>
                  <a:gd name="T184" fmla="*/ 0 h 2707"/>
                  <a:gd name="T185" fmla="*/ 961 w 961"/>
                  <a:gd name="T186" fmla="*/ 2707 h 270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961" h="2707">
                    <a:moveTo>
                      <a:pt x="692" y="1586"/>
                    </a:moveTo>
                    <a:lnTo>
                      <a:pt x="960" y="1784"/>
                    </a:lnTo>
                    <a:lnTo>
                      <a:pt x="953" y="1857"/>
                    </a:lnTo>
                    <a:lnTo>
                      <a:pt x="945" y="1924"/>
                    </a:lnTo>
                    <a:lnTo>
                      <a:pt x="935" y="1990"/>
                    </a:lnTo>
                    <a:lnTo>
                      <a:pt x="925" y="2052"/>
                    </a:lnTo>
                    <a:lnTo>
                      <a:pt x="914" y="2113"/>
                    </a:lnTo>
                    <a:lnTo>
                      <a:pt x="902" y="2170"/>
                    </a:lnTo>
                    <a:lnTo>
                      <a:pt x="889" y="2226"/>
                    </a:lnTo>
                    <a:lnTo>
                      <a:pt x="875" y="2276"/>
                    </a:lnTo>
                    <a:lnTo>
                      <a:pt x="860" y="2324"/>
                    </a:lnTo>
                    <a:lnTo>
                      <a:pt x="844" y="2369"/>
                    </a:lnTo>
                    <a:lnTo>
                      <a:pt x="828" y="2412"/>
                    </a:lnTo>
                    <a:lnTo>
                      <a:pt x="810" y="2453"/>
                    </a:lnTo>
                    <a:lnTo>
                      <a:pt x="792" y="2491"/>
                    </a:lnTo>
                    <a:lnTo>
                      <a:pt x="773" y="2524"/>
                    </a:lnTo>
                    <a:lnTo>
                      <a:pt x="753" y="2557"/>
                    </a:lnTo>
                    <a:lnTo>
                      <a:pt x="732" y="2585"/>
                    </a:lnTo>
                    <a:lnTo>
                      <a:pt x="710" y="2611"/>
                    </a:lnTo>
                    <a:lnTo>
                      <a:pt x="685" y="2631"/>
                    </a:lnTo>
                    <a:lnTo>
                      <a:pt x="660" y="2652"/>
                    </a:lnTo>
                    <a:lnTo>
                      <a:pt x="634" y="2667"/>
                    </a:lnTo>
                    <a:lnTo>
                      <a:pt x="605" y="2683"/>
                    </a:lnTo>
                    <a:lnTo>
                      <a:pt x="576" y="2694"/>
                    </a:lnTo>
                    <a:lnTo>
                      <a:pt x="545" y="2699"/>
                    </a:lnTo>
                    <a:lnTo>
                      <a:pt x="512" y="2705"/>
                    </a:lnTo>
                    <a:lnTo>
                      <a:pt x="473" y="2706"/>
                    </a:lnTo>
                    <a:lnTo>
                      <a:pt x="435" y="2704"/>
                    </a:lnTo>
                    <a:lnTo>
                      <a:pt x="400" y="2697"/>
                    </a:lnTo>
                    <a:lnTo>
                      <a:pt x="366" y="2687"/>
                    </a:lnTo>
                    <a:lnTo>
                      <a:pt x="335" y="2671"/>
                    </a:lnTo>
                    <a:lnTo>
                      <a:pt x="305" y="2652"/>
                    </a:lnTo>
                    <a:lnTo>
                      <a:pt x="276" y="2630"/>
                    </a:lnTo>
                    <a:lnTo>
                      <a:pt x="250" y="2603"/>
                    </a:lnTo>
                    <a:lnTo>
                      <a:pt x="225" y="2570"/>
                    </a:lnTo>
                    <a:lnTo>
                      <a:pt x="201" y="2532"/>
                    </a:lnTo>
                    <a:lnTo>
                      <a:pt x="177" y="2488"/>
                    </a:lnTo>
                    <a:lnTo>
                      <a:pt x="155" y="2438"/>
                    </a:lnTo>
                    <a:lnTo>
                      <a:pt x="133" y="2380"/>
                    </a:lnTo>
                    <a:lnTo>
                      <a:pt x="113" y="2317"/>
                    </a:lnTo>
                    <a:lnTo>
                      <a:pt x="93" y="2248"/>
                    </a:lnTo>
                    <a:lnTo>
                      <a:pt x="74" y="2173"/>
                    </a:lnTo>
                    <a:lnTo>
                      <a:pt x="57" y="2092"/>
                    </a:lnTo>
                    <a:lnTo>
                      <a:pt x="42" y="2004"/>
                    </a:lnTo>
                    <a:lnTo>
                      <a:pt x="29" y="1912"/>
                    </a:lnTo>
                    <a:lnTo>
                      <a:pt x="19" y="1811"/>
                    </a:lnTo>
                    <a:lnTo>
                      <a:pt x="10" y="1705"/>
                    </a:lnTo>
                    <a:lnTo>
                      <a:pt x="5" y="1597"/>
                    </a:lnTo>
                    <a:lnTo>
                      <a:pt x="1" y="1479"/>
                    </a:lnTo>
                    <a:lnTo>
                      <a:pt x="0" y="1357"/>
                    </a:lnTo>
                    <a:lnTo>
                      <a:pt x="2" y="1193"/>
                    </a:lnTo>
                    <a:lnTo>
                      <a:pt x="8" y="1040"/>
                    </a:lnTo>
                    <a:lnTo>
                      <a:pt x="18" y="899"/>
                    </a:lnTo>
                    <a:lnTo>
                      <a:pt x="32" y="765"/>
                    </a:lnTo>
                    <a:lnTo>
                      <a:pt x="41" y="703"/>
                    </a:lnTo>
                    <a:lnTo>
                      <a:pt x="51" y="643"/>
                    </a:lnTo>
                    <a:lnTo>
                      <a:pt x="61" y="584"/>
                    </a:lnTo>
                    <a:lnTo>
                      <a:pt x="73" y="530"/>
                    </a:lnTo>
                    <a:lnTo>
                      <a:pt x="86" y="476"/>
                    </a:lnTo>
                    <a:lnTo>
                      <a:pt x="99" y="427"/>
                    </a:lnTo>
                    <a:lnTo>
                      <a:pt x="114" y="379"/>
                    </a:lnTo>
                    <a:lnTo>
                      <a:pt x="130" y="333"/>
                    </a:lnTo>
                    <a:lnTo>
                      <a:pt x="147" y="291"/>
                    </a:lnTo>
                    <a:lnTo>
                      <a:pt x="164" y="251"/>
                    </a:lnTo>
                    <a:lnTo>
                      <a:pt x="183" y="214"/>
                    </a:lnTo>
                    <a:lnTo>
                      <a:pt x="202" y="180"/>
                    </a:lnTo>
                    <a:lnTo>
                      <a:pt x="222" y="151"/>
                    </a:lnTo>
                    <a:lnTo>
                      <a:pt x="243" y="122"/>
                    </a:lnTo>
                    <a:lnTo>
                      <a:pt x="265" y="97"/>
                    </a:lnTo>
                    <a:lnTo>
                      <a:pt x="288" y="76"/>
                    </a:lnTo>
                    <a:lnTo>
                      <a:pt x="335" y="39"/>
                    </a:lnTo>
                    <a:lnTo>
                      <a:pt x="387" y="15"/>
                    </a:lnTo>
                    <a:lnTo>
                      <a:pt x="441" y="2"/>
                    </a:lnTo>
                    <a:lnTo>
                      <a:pt x="499" y="0"/>
                    </a:lnTo>
                    <a:lnTo>
                      <a:pt x="544" y="5"/>
                    </a:lnTo>
                    <a:lnTo>
                      <a:pt x="587" y="18"/>
                    </a:lnTo>
                    <a:lnTo>
                      <a:pt x="627" y="36"/>
                    </a:lnTo>
                    <a:lnTo>
                      <a:pt x="665" y="59"/>
                    </a:lnTo>
                    <a:lnTo>
                      <a:pt x="700" y="87"/>
                    </a:lnTo>
                    <a:lnTo>
                      <a:pt x="734" y="123"/>
                    </a:lnTo>
                    <a:lnTo>
                      <a:pt x="765" y="164"/>
                    </a:lnTo>
                    <a:lnTo>
                      <a:pt x="793" y="212"/>
                    </a:lnTo>
                    <a:lnTo>
                      <a:pt x="819" y="265"/>
                    </a:lnTo>
                    <a:lnTo>
                      <a:pt x="843" y="326"/>
                    </a:lnTo>
                    <a:lnTo>
                      <a:pt x="865" y="392"/>
                    </a:lnTo>
                    <a:lnTo>
                      <a:pt x="886" y="463"/>
                    </a:lnTo>
                    <a:lnTo>
                      <a:pt x="905" y="541"/>
                    </a:lnTo>
                    <a:lnTo>
                      <a:pt x="922" y="627"/>
                    </a:lnTo>
                    <a:lnTo>
                      <a:pt x="937" y="718"/>
                    </a:lnTo>
                    <a:lnTo>
                      <a:pt x="951" y="817"/>
                    </a:lnTo>
                    <a:lnTo>
                      <a:pt x="681" y="971"/>
                    </a:lnTo>
                    <a:lnTo>
                      <a:pt x="674" y="916"/>
                    </a:lnTo>
                    <a:lnTo>
                      <a:pt x="670" y="892"/>
                    </a:lnTo>
                    <a:lnTo>
                      <a:pt x="667" y="869"/>
                    </a:lnTo>
                    <a:lnTo>
                      <a:pt x="663" y="848"/>
                    </a:lnTo>
                    <a:lnTo>
                      <a:pt x="659" y="829"/>
                    </a:lnTo>
                    <a:lnTo>
                      <a:pt x="655" y="813"/>
                    </a:lnTo>
                    <a:lnTo>
                      <a:pt x="651" y="798"/>
                    </a:lnTo>
                    <a:lnTo>
                      <a:pt x="644" y="776"/>
                    </a:lnTo>
                    <a:lnTo>
                      <a:pt x="638" y="755"/>
                    </a:lnTo>
                    <a:lnTo>
                      <a:pt x="630" y="734"/>
                    </a:lnTo>
                    <a:lnTo>
                      <a:pt x="623" y="716"/>
                    </a:lnTo>
                    <a:lnTo>
                      <a:pt x="615" y="700"/>
                    </a:lnTo>
                    <a:lnTo>
                      <a:pt x="606" y="684"/>
                    </a:lnTo>
                    <a:lnTo>
                      <a:pt x="598" y="670"/>
                    </a:lnTo>
                    <a:lnTo>
                      <a:pt x="589" y="657"/>
                    </a:lnTo>
                    <a:lnTo>
                      <a:pt x="580" y="646"/>
                    </a:lnTo>
                    <a:lnTo>
                      <a:pt x="570" y="635"/>
                    </a:lnTo>
                    <a:lnTo>
                      <a:pt x="560" y="627"/>
                    </a:lnTo>
                    <a:lnTo>
                      <a:pt x="550" y="619"/>
                    </a:lnTo>
                    <a:lnTo>
                      <a:pt x="539" y="614"/>
                    </a:lnTo>
                    <a:lnTo>
                      <a:pt x="528" y="608"/>
                    </a:lnTo>
                    <a:lnTo>
                      <a:pt x="517" y="605"/>
                    </a:lnTo>
                    <a:lnTo>
                      <a:pt x="506" y="605"/>
                    </a:lnTo>
                    <a:lnTo>
                      <a:pt x="493" y="605"/>
                    </a:lnTo>
                    <a:lnTo>
                      <a:pt x="481" y="607"/>
                    </a:lnTo>
                    <a:lnTo>
                      <a:pt x="469" y="612"/>
                    </a:lnTo>
                    <a:lnTo>
                      <a:pt x="457" y="617"/>
                    </a:lnTo>
                    <a:lnTo>
                      <a:pt x="446" y="625"/>
                    </a:lnTo>
                    <a:lnTo>
                      <a:pt x="435" y="635"/>
                    </a:lnTo>
                    <a:lnTo>
                      <a:pt x="425" y="646"/>
                    </a:lnTo>
                    <a:lnTo>
                      <a:pt x="415" y="659"/>
                    </a:lnTo>
                    <a:lnTo>
                      <a:pt x="405" y="672"/>
                    </a:lnTo>
                    <a:lnTo>
                      <a:pt x="395" y="690"/>
                    </a:lnTo>
                    <a:lnTo>
                      <a:pt x="386" y="706"/>
                    </a:lnTo>
                    <a:lnTo>
                      <a:pt x="378" y="727"/>
                    </a:lnTo>
                    <a:lnTo>
                      <a:pt x="370" y="749"/>
                    </a:lnTo>
                    <a:lnTo>
                      <a:pt x="362" y="773"/>
                    </a:lnTo>
                    <a:lnTo>
                      <a:pt x="354" y="797"/>
                    </a:lnTo>
                    <a:lnTo>
                      <a:pt x="347" y="823"/>
                    </a:lnTo>
                    <a:lnTo>
                      <a:pt x="342" y="845"/>
                    </a:lnTo>
                    <a:lnTo>
                      <a:pt x="337" y="869"/>
                    </a:lnTo>
                    <a:lnTo>
                      <a:pt x="329" y="919"/>
                    </a:lnTo>
                    <a:lnTo>
                      <a:pt x="321" y="976"/>
                    </a:lnTo>
                    <a:lnTo>
                      <a:pt x="316" y="1037"/>
                    </a:lnTo>
                    <a:lnTo>
                      <a:pt x="311" y="1104"/>
                    </a:lnTo>
                    <a:lnTo>
                      <a:pt x="308" y="1177"/>
                    </a:lnTo>
                    <a:lnTo>
                      <a:pt x="306" y="1257"/>
                    </a:lnTo>
                    <a:lnTo>
                      <a:pt x="305" y="1343"/>
                    </a:lnTo>
                    <a:lnTo>
                      <a:pt x="306" y="1450"/>
                    </a:lnTo>
                    <a:lnTo>
                      <a:pt x="308" y="1547"/>
                    </a:lnTo>
                    <a:lnTo>
                      <a:pt x="312" y="1635"/>
                    </a:lnTo>
                    <a:lnTo>
                      <a:pt x="318" y="1715"/>
                    </a:lnTo>
                    <a:lnTo>
                      <a:pt x="325" y="1785"/>
                    </a:lnTo>
                    <a:lnTo>
                      <a:pt x="329" y="1817"/>
                    </a:lnTo>
                    <a:lnTo>
                      <a:pt x="333" y="1846"/>
                    </a:lnTo>
                    <a:lnTo>
                      <a:pt x="338" y="1875"/>
                    </a:lnTo>
                    <a:lnTo>
                      <a:pt x="343" y="1899"/>
                    </a:lnTo>
                    <a:lnTo>
                      <a:pt x="349" y="1923"/>
                    </a:lnTo>
                    <a:lnTo>
                      <a:pt x="355" y="1944"/>
                    </a:lnTo>
                    <a:lnTo>
                      <a:pt x="361" y="1962"/>
                    </a:lnTo>
                    <a:lnTo>
                      <a:pt x="368" y="1981"/>
                    </a:lnTo>
                    <a:lnTo>
                      <a:pt x="375" y="1996"/>
                    </a:lnTo>
                    <a:lnTo>
                      <a:pt x="382" y="2012"/>
                    </a:lnTo>
                    <a:lnTo>
                      <a:pt x="390" y="2028"/>
                    </a:lnTo>
                    <a:lnTo>
                      <a:pt x="398" y="2041"/>
                    </a:lnTo>
                    <a:lnTo>
                      <a:pt x="406" y="2051"/>
                    </a:lnTo>
                    <a:lnTo>
                      <a:pt x="415" y="2064"/>
                    </a:lnTo>
                    <a:lnTo>
                      <a:pt x="424" y="2071"/>
                    </a:lnTo>
                    <a:lnTo>
                      <a:pt x="433" y="2079"/>
                    </a:lnTo>
                    <a:lnTo>
                      <a:pt x="443" y="2086"/>
                    </a:lnTo>
                    <a:lnTo>
                      <a:pt x="452" y="2091"/>
                    </a:lnTo>
                    <a:lnTo>
                      <a:pt x="473" y="2098"/>
                    </a:lnTo>
                    <a:lnTo>
                      <a:pt x="495" y="2099"/>
                    </a:lnTo>
                    <a:lnTo>
                      <a:pt x="516" y="2095"/>
                    </a:lnTo>
                    <a:lnTo>
                      <a:pt x="536" y="2088"/>
                    </a:lnTo>
                    <a:lnTo>
                      <a:pt x="554" y="2077"/>
                    </a:lnTo>
                    <a:lnTo>
                      <a:pt x="563" y="2071"/>
                    </a:lnTo>
                    <a:lnTo>
                      <a:pt x="572" y="2063"/>
                    </a:lnTo>
                    <a:lnTo>
                      <a:pt x="580" y="2054"/>
                    </a:lnTo>
                    <a:lnTo>
                      <a:pt x="587" y="2043"/>
                    </a:lnTo>
                    <a:lnTo>
                      <a:pt x="595" y="2032"/>
                    </a:lnTo>
                    <a:lnTo>
                      <a:pt x="602" y="2021"/>
                    </a:lnTo>
                    <a:lnTo>
                      <a:pt x="609" y="2008"/>
                    </a:lnTo>
                    <a:lnTo>
                      <a:pt x="615" y="1994"/>
                    </a:lnTo>
                    <a:lnTo>
                      <a:pt x="621" y="1978"/>
                    </a:lnTo>
                    <a:lnTo>
                      <a:pt x="627" y="1962"/>
                    </a:lnTo>
                    <a:lnTo>
                      <a:pt x="638" y="1927"/>
                    </a:lnTo>
                    <a:lnTo>
                      <a:pt x="648" y="1890"/>
                    </a:lnTo>
                    <a:lnTo>
                      <a:pt x="657" y="1847"/>
                    </a:lnTo>
                    <a:lnTo>
                      <a:pt x="666" y="1802"/>
                    </a:lnTo>
                    <a:lnTo>
                      <a:pt x="674" y="1752"/>
                    </a:lnTo>
                    <a:lnTo>
                      <a:pt x="681" y="1702"/>
                    </a:lnTo>
                    <a:lnTo>
                      <a:pt x="687" y="1646"/>
                    </a:lnTo>
                    <a:lnTo>
                      <a:pt x="692" y="1586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4" name="Freeform 17"/>
              <p:cNvSpPr>
                <a:spLocks noChangeArrowheads="1"/>
              </p:cNvSpPr>
              <p:nvPr/>
            </p:nvSpPr>
            <p:spPr bwMode="auto">
              <a:xfrm>
                <a:off x="4058" y="292"/>
                <a:ext cx="231" cy="575"/>
              </a:xfrm>
              <a:custGeom>
                <a:avLst/>
                <a:gdLst>
                  <a:gd name="T0" fmla="*/ 4 w 1023"/>
                  <a:gd name="T1" fmla="*/ 194 h 2545"/>
                  <a:gd name="T2" fmla="*/ 14 w 1023"/>
                  <a:gd name="T3" fmla="*/ 127 h 2545"/>
                  <a:gd name="T4" fmla="*/ 27 w 1023"/>
                  <a:gd name="T5" fmla="*/ 83 h 2545"/>
                  <a:gd name="T6" fmla="*/ 42 w 1023"/>
                  <a:gd name="T7" fmla="*/ 47 h 2545"/>
                  <a:gd name="T8" fmla="*/ 61 w 1023"/>
                  <a:gd name="T9" fmla="*/ 21 h 2545"/>
                  <a:gd name="T10" fmla="*/ 102 w 1023"/>
                  <a:gd name="T11" fmla="*/ 0 h 2545"/>
                  <a:gd name="T12" fmla="*/ 153 w 1023"/>
                  <a:gd name="T13" fmla="*/ 13 h 2545"/>
                  <a:gd name="T14" fmla="*/ 180 w 1023"/>
                  <a:gd name="T15" fmla="*/ 38 h 2545"/>
                  <a:gd name="T16" fmla="*/ 197 w 1023"/>
                  <a:gd name="T17" fmla="*/ 69 h 2545"/>
                  <a:gd name="T18" fmla="*/ 211 w 1023"/>
                  <a:gd name="T19" fmla="*/ 107 h 2545"/>
                  <a:gd name="T20" fmla="*/ 221 w 1023"/>
                  <a:gd name="T21" fmla="*/ 153 h 2545"/>
                  <a:gd name="T22" fmla="*/ 230 w 1023"/>
                  <a:gd name="T23" fmla="*/ 250 h 2545"/>
                  <a:gd name="T24" fmla="*/ 229 w 1023"/>
                  <a:gd name="T25" fmla="*/ 348 h 2545"/>
                  <a:gd name="T26" fmla="*/ 221 w 1023"/>
                  <a:gd name="T27" fmla="*/ 421 h 2545"/>
                  <a:gd name="T28" fmla="*/ 206 w 1023"/>
                  <a:gd name="T29" fmla="*/ 479 h 2545"/>
                  <a:gd name="T30" fmla="*/ 186 w 1023"/>
                  <a:gd name="T31" fmla="*/ 525 h 2545"/>
                  <a:gd name="T32" fmla="*/ 159 w 1023"/>
                  <a:gd name="T33" fmla="*/ 557 h 2545"/>
                  <a:gd name="T34" fmla="*/ 127 w 1023"/>
                  <a:gd name="T35" fmla="*/ 573 h 2545"/>
                  <a:gd name="T36" fmla="*/ 91 w 1023"/>
                  <a:gd name="T37" fmla="*/ 573 h 2545"/>
                  <a:gd name="T38" fmla="*/ 62 w 1023"/>
                  <a:gd name="T39" fmla="*/ 556 h 2545"/>
                  <a:gd name="T40" fmla="*/ 38 w 1023"/>
                  <a:gd name="T41" fmla="*/ 524 h 2545"/>
                  <a:gd name="T42" fmla="*/ 19 w 1023"/>
                  <a:gd name="T43" fmla="*/ 472 h 2545"/>
                  <a:gd name="T44" fmla="*/ 6 w 1023"/>
                  <a:gd name="T45" fmla="*/ 402 h 2545"/>
                  <a:gd name="T46" fmla="*/ 0 w 1023"/>
                  <a:gd name="T47" fmla="*/ 314 h 2545"/>
                  <a:gd name="T48" fmla="*/ 70 w 1023"/>
                  <a:gd name="T49" fmla="*/ 329 h 2545"/>
                  <a:gd name="T50" fmla="*/ 75 w 1023"/>
                  <a:gd name="T51" fmla="*/ 384 h 2545"/>
                  <a:gd name="T52" fmla="*/ 80 w 1023"/>
                  <a:gd name="T53" fmla="*/ 406 h 2545"/>
                  <a:gd name="T54" fmla="*/ 86 w 1023"/>
                  <a:gd name="T55" fmla="*/ 424 h 2545"/>
                  <a:gd name="T56" fmla="*/ 94 w 1023"/>
                  <a:gd name="T57" fmla="*/ 436 h 2545"/>
                  <a:gd name="T58" fmla="*/ 103 w 1023"/>
                  <a:gd name="T59" fmla="*/ 444 h 2545"/>
                  <a:gd name="T60" fmla="*/ 121 w 1023"/>
                  <a:gd name="T61" fmla="*/ 445 h 2545"/>
                  <a:gd name="T62" fmla="*/ 133 w 1023"/>
                  <a:gd name="T63" fmla="*/ 439 h 2545"/>
                  <a:gd name="T64" fmla="*/ 141 w 1023"/>
                  <a:gd name="T65" fmla="*/ 428 h 2545"/>
                  <a:gd name="T66" fmla="*/ 148 w 1023"/>
                  <a:gd name="T67" fmla="*/ 413 h 2545"/>
                  <a:gd name="T68" fmla="*/ 154 w 1023"/>
                  <a:gd name="T69" fmla="*/ 393 h 2545"/>
                  <a:gd name="T70" fmla="*/ 159 w 1023"/>
                  <a:gd name="T71" fmla="*/ 359 h 2545"/>
                  <a:gd name="T72" fmla="*/ 162 w 1023"/>
                  <a:gd name="T73" fmla="*/ 280 h 2545"/>
                  <a:gd name="T74" fmla="*/ 159 w 1023"/>
                  <a:gd name="T75" fmla="*/ 213 h 2545"/>
                  <a:gd name="T76" fmla="*/ 154 w 1023"/>
                  <a:gd name="T77" fmla="*/ 182 h 2545"/>
                  <a:gd name="T78" fmla="*/ 148 w 1023"/>
                  <a:gd name="T79" fmla="*/ 162 h 2545"/>
                  <a:gd name="T80" fmla="*/ 140 w 1023"/>
                  <a:gd name="T81" fmla="*/ 148 h 2545"/>
                  <a:gd name="T82" fmla="*/ 132 w 1023"/>
                  <a:gd name="T83" fmla="*/ 137 h 2545"/>
                  <a:gd name="T84" fmla="*/ 120 w 1023"/>
                  <a:gd name="T85" fmla="*/ 131 h 2545"/>
                  <a:gd name="T86" fmla="*/ 105 w 1023"/>
                  <a:gd name="T87" fmla="*/ 132 h 2545"/>
                  <a:gd name="T88" fmla="*/ 96 w 1023"/>
                  <a:gd name="T89" fmla="*/ 139 h 2545"/>
                  <a:gd name="T90" fmla="*/ 88 w 1023"/>
                  <a:gd name="T91" fmla="*/ 150 h 2545"/>
                  <a:gd name="T92" fmla="*/ 82 w 1023"/>
                  <a:gd name="T93" fmla="*/ 166 h 2545"/>
                  <a:gd name="T94" fmla="*/ 76 w 1023"/>
                  <a:gd name="T95" fmla="*/ 188 h 2545"/>
                  <a:gd name="T96" fmla="*/ 71 w 1023"/>
                  <a:gd name="T97" fmla="*/ 232 h 254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23"/>
                  <a:gd name="T148" fmla="*/ 0 h 2545"/>
                  <a:gd name="T149" fmla="*/ 1023 w 1023"/>
                  <a:gd name="T150" fmla="*/ 2545 h 254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23" h="2545">
                    <a:moveTo>
                      <a:pt x="0" y="1284"/>
                    </a:moveTo>
                    <a:lnTo>
                      <a:pt x="2" y="1132"/>
                    </a:lnTo>
                    <a:lnTo>
                      <a:pt x="8" y="991"/>
                    </a:lnTo>
                    <a:lnTo>
                      <a:pt x="19" y="858"/>
                    </a:lnTo>
                    <a:lnTo>
                      <a:pt x="34" y="732"/>
                    </a:lnTo>
                    <a:lnTo>
                      <a:pt x="43" y="673"/>
                    </a:lnTo>
                    <a:lnTo>
                      <a:pt x="52" y="617"/>
                    </a:lnTo>
                    <a:lnTo>
                      <a:pt x="63" y="561"/>
                    </a:lnTo>
                    <a:lnTo>
                      <a:pt x="76" y="510"/>
                    </a:lnTo>
                    <a:lnTo>
                      <a:pt x="89" y="459"/>
                    </a:lnTo>
                    <a:lnTo>
                      <a:pt x="103" y="411"/>
                    </a:lnTo>
                    <a:lnTo>
                      <a:pt x="118" y="366"/>
                    </a:lnTo>
                    <a:lnTo>
                      <a:pt x="134" y="323"/>
                    </a:lnTo>
                    <a:lnTo>
                      <a:pt x="151" y="283"/>
                    </a:lnTo>
                    <a:lnTo>
                      <a:pt x="169" y="245"/>
                    </a:lnTo>
                    <a:lnTo>
                      <a:pt x="188" y="208"/>
                    </a:lnTo>
                    <a:lnTo>
                      <a:pt x="208" y="176"/>
                    </a:lnTo>
                    <a:lnTo>
                      <a:pt x="228" y="146"/>
                    </a:lnTo>
                    <a:lnTo>
                      <a:pt x="250" y="120"/>
                    </a:lnTo>
                    <a:lnTo>
                      <a:pt x="272" y="95"/>
                    </a:lnTo>
                    <a:lnTo>
                      <a:pt x="295" y="74"/>
                    </a:lnTo>
                    <a:lnTo>
                      <a:pt x="344" y="39"/>
                    </a:lnTo>
                    <a:lnTo>
                      <a:pt x="395" y="16"/>
                    </a:lnTo>
                    <a:lnTo>
                      <a:pt x="452" y="2"/>
                    </a:lnTo>
                    <a:lnTo>
                      <a:pt x="510" y="0"/>
                    </a:lnTo>
                    <a:lnTo>
                      <a:pt x="570" y="8"/>
                    </a:lnTo>
                    <a:lnTo>
                      <a:pt x="626" y="27"/>
                    </a:lnTo>
                    <a:lnTo>
                      <a:pt x="679" y="57"/>
                    </a:lnTo>
                    <a:lnTo>
                      <a:pt x="728" y="94"/>
                    </a:lnTo>
                    <a:lnTo>
                      <a:pt x="751" y="117"/>
                    </a:lnTo>
                    <a:lnTo>
                      <a:pt x="773" y="143"/>
                    </a:lnTo>
                    <a:lnTo>
                      <a:pt x="795" y="168"/>
                    </a:lnTo>
                    <a:lnTo>
                      <a:pt x="815" y="199"/>
                    </a:lnTo>
                    <a:lnTo>
                      <a:pt x="835" y="231"/>
                    </a:lnTo>
                    <a:lnTo>
                      <a:pt x="854" y="266"/>
                    </a:lnTo>
                    <a:lnTo>
                      <a:pt x="872" y="304"/>
                    </a:lnTo>
                    <a:lnTo>
                      <a:pt x="889" y="344"/>
                    </a:lnTo>
                    <a:lnTo>
                      <a:pt x="905" y="386"/>
                    </a:lnTo>
                    <a:lnTo>
                      <a:pt x="920" y="430"/>
                    </a:lnTo>
                    <a:lnTo>
                      <a:pt x="934" y="474"/>
                    </a:lnTo>
                    <a:lnTo>
                      <a:pt x="947" y="523"/>
                    </a:lnTo>
                    <a:lnTo>
                      <a:pt x="959" y="572"/>
                    </a:lnTo>
                    <a:lnTo>
                      <a:pt x="970" y="623"/>
                    </a:lnTo>
                    <a:lnTo>
                      <a:pt x="980" y="677"/>
                    </a:lnTo>
                    <a:lnTo>
                      <a:pt x="989" y="733"/>
                    </a:lnTo>
                    <a:lnTo>
                      <a:pt x="1003" y="849"/>
                    </a:lnTo>
                    <a:lnTo>
                      <a:pt x="1014" y="972"/>
                    </a:lnTo>
                    <a:lnTo>
                      <a:pt x="1020" y="1105"/>
                    </a:lnTo>
                    <a:lnTo>
                      <a:pt x="1022" y="1246"/>
                    </a:lnTo>
                    <a:lnTo>
                      <a:pt x="1021" y="1347"/>
                    </a:lnTo>
                    <a:lnTo>
                      <a:pt x="1018" y="1444"/>
                    </a:lnTo>
                    <a:lnTo>
                      <a:pt x="1014" y="1539"/>
                    </a:lnTo>
                    <a:lnTo>
                      <a:pt x="1008" y="1626"/>
                    </a:lnTo>
                    <a:lnTo>
                      <a:pt x="999" y="1709"/>
                    </a:lnTo>
                    <a:lnTo>
                      <a:pt x="990" y="1789"/>
                    </a:lnTo>
                    <a:lnTo>
                      <a:pt x="978" y="1862"/>
                    </a:lnTo>
                    <a:lnTo>
                      <a:pt x="964" y="1934"/>
                    </a:lnTo>
                    <a:lnTo>
                      <a:pt x="949" y="2000"/>
                    </a:lnTo>
                    <a:lnTo>
                      <a:pt x="932" y="2062"/>
                    </a:lnTo>
                    <a:lnTo>
                      <a:pt x="913" y="2122"/>
                    </a:lnTo>
                    <a:lnTo>
                      <a:pt x="893" y="2177"/>
                    </a:lnTo>
                    <a:lnTo>
                      <a:pt x="871" y="2229"/>
                    </a:lnTo>
                    <a:lnTo>
                      <a:pt x="848" y="2278"/>
                    </a:lnTo>
                    <a:lnTo>
                      <a:pt x="823" y="2324"/>
                    </a:lnTo>
                    <a:lnTo>
                      <a:pt x="796" y="2365"/>
                    </a:lnTo>
                    <a:lnTo>
                      <a:pt x="768" y="2402"/>
                    </a:lnTo>
                    <a:lnTo>
                      <a:pt x="738" y="2437"/>
                    </a:lnTo>
                    <a:lnTo>
                      <a:pt x="706" y="2466"/>
                    </a:lnTo>
                    <a:lnTo>
                      <a:pt x="673" y="2489"/>
                    </a:lnTo>
                    <a:lnTo>
                      <a:pt x="637" y="2510"/>
                    </a:lnTo>
                    <a:lnTo>
                      <a:pt x="601" y="2526"/>
                    </a:lnTo>
                    <a:lnTo>
                      <a:pt x="562" y="2537"/>
                    </a:lnTo>
                    <a:lnTo>
                      <a:pt x="522" y="2543"/>
                    </a:lnTo>
                    <a:lnTo>
                      <a:pt x="481" y="2544"/>
                    </a:lnTo>
                    <a:lnTo>
                      <a:pt x="442" y="2543"/>
                    </a:lnTo>
                    <a:lnTo>
                      <a:pt x="405" y="2534"/>
                    </a:lnTo>
                    <a:lnTo>
                      <a:pt x="369" y="2524"/>
                    </a:lnTo>
                    <a:lnTo>
                      <a:pt x="335" y="2507"/>
                    </a:lnTo>
                    <a:lnTo>
                      <a:pt x="303" y="2488"/>
                    </a:lnTo>
                    <a:lnTo>
                      <a:pt x="273" y="2462"/>
                    </a:lnTo>
                    <a:lnTo>
                      <a:pt x="245" y="2435"/>
                    </a:lnTo>
                    <a:lnTo>
                      <a:pt x="218" y="2401"/>
                    </a:lnTo>
                    <a:lnTo>
                      <a:pt x="193" y="2363"/>
                    </a:lnTo>
                    <a:lnTo>
                      <a:pt x="169" y="2319"/>
                    </a:lnTo>
                    <a:lnTo>
                      <a:pt x="146" y="2267"/>
                    </a:lnTo>
                    <a:lnTo>
                      <a:pt x="125" y="2213"/>
                    </a:lnTo>
                    <a:lnTo>
                      <a:pt x="104" y="2153"/>
                    </a:lnTo>
                    <a:lnTo>
                      <a:pt x="86" y="2090"/>
                    </a:lnTo>
                    <a:lnTo>
                      <a:pt x="68" y="2020"/>
                    </a:lnTo>
                    <a:lnTo>
                      <a:pt x="52" y="1947"/>
                    </a:lnTo>
                    <a:lnTo>
                      <a:pt x="38" y="1865"/>
                    </a:lnTo>
                    <a:lnTo>
                      <a:pt x="27" y="1781"/>
                    </a:lnTo>
                    <a:lnTo>
                      <a:pt x="17" y="1692"/>
                    </a:lnTo>
                    <a:lnTo>
                      <a:pt x="10" y="1597"/>
                    </a:lnTo>
                    <a:lnTo>
                      <a:pt x="4" y="1497"/>
                    </a:lnTo>
                    <a:lnTo>
                      <a:pt x="1" y="1392"/>
                    </a:lnTo>
                    <a:lnTo>
                      <a:pt x="0" y="1284"/>
                    </a:lnTo>
                    <a:close/>
                    <a:moveTo>
                      <a:pt x="305" y="1281"/>
                    </a:moveTo>
                    <a:lnTo>
                      <a:pt x="306" y="1372"/>
                    </a:lnTo>
                    <a:lnTo>
                      <a:pt x="308" y="1457"/>
                    </a:lnTo>
                    <a:lnTo>
                      <a:pt x="313" y="1533"/>
                    </a:lnTo>
                    <a:lnTo>
                      <a:pt x="319" y="1606"/>
                    </a:lnTo>
                    <a:lnTo>
                      <a:pt x="326" y="1669"/>
                    </a:lnTo>
                    <a:lnTo>
                      <a:pt x="331" y="1699"/>
                    </a:lnTo>
                    <a:lnTo>
                      <a:pt x="336" y="1726"/>
                    </a:lnTo>
                    <a:lnTo>
                      <a:pt x="341" y="1751"/>
                    </a:lnTo>
                    <a:lnTo>
                      <a:pt x="347" y="1776"/>
                    </a:lnTo>
                    <a:lnTo>
                      <a:pt x="353" y="1799"/>
                    </a:lnTo>
                    <a:lnTo>
                      <a:pt x="360" y="1821"/>
                    </a:lnTo>
                    <a:lnTo>
                      <a:pt x="367" y="1841"/>
                    </a:lnTo>
                    <a:lnTo>
                      <a:pt x="374" y="1858"/>
                    </a:lnTo>
                    <a:lnTo>
                      <a:pt x="382" y="1875"/>
                    </a:lnTo>
                    <a:lnTo>
                      <a:pt x="390" y="1892"/>
                    </a:lnTo>
                    <a:lnTo>
                      <a:pt x="400" y="1907"/>
                    </a:lnTo>
                    <a:lnTo>
                      <a:pt x="408" y="1919"/>
                    </a:lnTo>
                    <a:lnTo>
                      <a:pt x="417" y="1931"/>
                    </a:lnTo>
                    <a:lnTo>
                      <a:pt x="426" y="1940"/>
                    </a:lnTo>
                    <a:lnTo>
                      <a:pt x="436" y="1950"/>
                    </a:lnTo>
                    <a:lnTo>
                      <a:pt x="446" y="1957"/>
                    </a:lnTo>
                    <a:lnTo>
                      <a:pt x="456" y="1964"/>
                    </a:lnTo>
                    <a:lnTo>
                      <a:pt x="467" y="1968"/>
                    </a:lnTo>
                    <a:lnTo>
                      <a:pt x="489" y="1974"/>
                    </a:lnTo>
                    <a:lnTo>
                      <a:pt x="512" y="1975"/>
                    </a:lnTo>
                    <a:lnTo>
                      <a:pt x="536" y="1971"/>
                    </a:lnTo>
                    <a:lnTo>
                      <a:pt x="558" y="1963"/>
                    </a:lnTo>
                    <a:lnTo>
                      <a:pt x="569" y="1957"/>
                    </a:lnTo>
                    <a:lnTo>
                      <a:pt x="579" y="1949"/>
                    </a:lnTo>
                    <a:lnTo>
                      <a:pt x="589" y="1941"/>
                    </a:lnTo>
                    <a:lnTo>
                      <a:pt x="599" y="1930"/>
                    </a:lnTo>
                    <a:lnTo>
                      <a:pt x="608" y="1920"/>
                    </a:lnTo>
                    <a:lnTo>
                      <a:pt x="617" y="1907"/>
                    </a:lnTo>
                    <a:lnTo>
                      <a:pt x="626" y="1894"/>
                    </a:lnTo>
                    <a:lnTo>
                      <a:pt x="634" y="1879"/>
                    </a:lnTo>
                    <a:lnTo>
                      <a:pt x="642" y="1864"/>
                    </a:lnTo>
                    <a:lnTo>
                      <a:pt x="649" y="1846"/>
                    </a:lnTo>
                    <a:lnTo>
                      <a:pt x="656" y="1828"/>
                    </a:lnTo>
                    <a:lnTo>
                      <a:pt x="663" y="1808"/>
                    </a:lnTo>
                    <a:lnTo>
                      <a:pt x="669" y="1788"/>
                    </a:lnTo>
                    <a:lnTo>
                      <a:pt x="675" y="1763"/>
                    </a:lnTo>
                    <a:lnTo>
                      <a:pt x="681" y="1738"/>
                    </a:lnTo>
                    <a:lnTo>
                      <a:pt x="686" y="1713"/>
                    </a:lnTo>
                    <a:lnTo>
                      <a:pt x="691" y="1683"/>
                    </a:lnTo>
                    <a:lnTo>
                      <a:pt x="695" y="1653"/>
                    </a:lnTo>
                    <a:lnTo>
                      <a:pt x="703" y="1587"/>
                    </a:lnTo>
                    <a:lnTo>
                      <a:pt x="709" y="1510"/>
                    </a:lnTo>
                    <a:lnTo>
                      <a:pt x="713" y="1428"/>
                    </a:lnTo>
                    <a:lnTo>
                      <a:pt x="716" y="1340"/>
                    </a:lnTo>
                    <a:lnTo>
                      <a:pt x="717" y="1241"/>
                    </a:lnTo>
                    <a:lnTo>
                      <a:pt x="716" y="1157"/>
                    </a:lnTo>
                    <a:lnTo>
                      <a:pt x="713" y="1081"/>
                    </a:lnTo>
                    <a:lnTo>
                      <a:pt x="709" y="1010"/>
                    </a:lnTo>
                    <a:lnTo>
                      <a:pt x="703" y="943"/>
                    </a:lnTo>
                    <a:lnTo>
                      <a:pt x="695" y="884"/>
                    </a:lnTo>
                    <a:lnTo>
                      <a:pt x="690" y="857"/>
                    </a:lnTo>
                    <a:lnTo>
                      <a:pt x="685" y="830"/>
                    </a:lnTo>
                    <a:lnTo>
                      <a:pt x="680" y="805"/>
                    </a:lnTo>
                    <a:lnTo>
                      <a:pt x="674" y="780"/>
                    </a:lnTo>
                    <a:lnTo>
                      <a:pt x="668" y="758"/>
                    </a:lnTo>
                    <a:lnTo>
                      <a:pt x="661" y="738"/>
                    </a:lnTo>
                    <a:lnTo>
                      <a:pt x="654" y="718"/>
                    </a:lnTo>
                    <a:lnTo>
                      <a:pt x="646" y="701"/>
                    </a:lnTo>
                    <a:lnTo>
                      <a:pt x="639" y="683"/>
                    </a:lnTo>
                    <a:lnTo>
                      <a:pt x="631" y="668"/>
                    </a:lnTo>
                    <a:lnTo>
                      <a:pt x="622" y="653"/>
                    </a:lnTo>
                    <a:lnTo>
                      <a:pt x="614" y="641"/>
                    </a:lnTo>
                    <a:lnTo>
                      <a:pt x="604" y="628"/>
                    </a:lnTo>
                    <a:lnTo>
                      <a:pt x="595" y="618"/>
                    </a:lnTo>
                    <a:lnTo>
                      <a:pt x="585" y="608"/>
                    </a:lnTo>
                    <a:lnTo>
                      <a:pt x="575" y="600"/>
                    </a:lnTo>
                    <a:lnTo>
                      <a:pt x="565" y="592"/>
                    </a:lnTo>
                    <a:lnTo>
                      <a:pt x="555" y="587"/>
                    </a:lnTo>
                    <a:lnTo>
                      <a:pt x="532" y="579"/>
                    </a:lnTo>
                    <a:lnTo>
                      <a:pt x="509" y="576"/>
                    </a:lnTo>
                    <a:lnTo>
                      <a:pt x="487" y="578"/>
                    </a:lnTo>
                    <a:lnTo>
                      <a:pt x="476" y="580"/>
                    </a:lnTo>
                    <a:lnTo>
                      <a:pt x="466" y="585"/>
                    </a:lnTo>
                    <a:lnTo>
                      <a:pt x="455" y="590"/>
                    </a:lnTo>
                    <a:lnTo>
                      <a:pt x="445" y="597"/>
                    </a:lnTo>
                    <a:lnTo>
                      <a:pt x="436" y="607"/>
                    </a:lnTo>
                    <a:lnTo>
                      <a:pt x="427" y="614"/>
                    </a:lnTo>
                    <a:lnTo>
                      <a:pt x="417" y="627"/>
                    </a:lnTo>
                    <a:lnTo>
                      <a:pt x="409" y="639"/>
                    </a:lnTo>
                    <a:lnTo>
                      <a:pt x="400" y="652"/>
                    </a:lnTo>
                    <a:lnTo>
                      <a:pt x="391" y="666"/>
                    </a:lnTo>
                    <a:lnTo>
                      <a:pt x="383" y="681"/>
                    </a:lnTo>
                    <a:lnTo>
                      <a:pt x="375" y="699"/>
                    </a:lnTo>
                    <a:lnTo>
                      <a:pt x="368" y="716"/>
                    </a:lnTo>
                    <a:lnTo>
                      <a:pt x="361" y="736"/>
                    </a:lnTo>
                    <a:lnTo>
                      <a:pt x="354" y="756"/>
                    </a:lnTo>
                    <a:lnTo>
                      <a:pt x="348" y="782"/>
                    </a:lnTo>
                    <a:lnTo>
                      <a:pt x="342" y="804"/>
                    </a:lnTo>
                    <a:lnTo>
                      <a:pt x="337" y="832"/>
                    </a:lnTo>
                    <a:lnTo>
                      <a:pt x="332" y="859"/>
                    </a:lnTo>
                    <a:lnTo>
                      <a:pt x="327" y="890"/>
                    </a:lnTo>
                    <a:lnTo>
                      <a:pt x="319" y="955"/>
                    </a:lnTo>
                    <a:lnTo>
                      <a:pt x="313" y="1026"/>
                    </a:lnTo>
                    <a:lnTo>
                      <a:pt x="309" y="1104"/>
                    </a:lnTo>
                    <a:lnTo>
                      <a:pt x="306" y="1190"/>
                    </a:lnTo>
                    <a:lnTo>
                      <a:pt x="305" y="1281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5" name="Freeform 18"/>
              <p:cNvSpPr>
                <a:spLocks noChangeArrowheads="1"/>
              </p:cNvSpPr>
              <p:nvPr/>
            </p:nvSpPr>
            <p:spPr bwMode="auto">
              <a:xfrm>
                <a:off x="4304" y="309"/>
                <a:ext cx="312" cy="532"/>
              </a:xfrm>
              <a:custGeom>
                <a:avLst/>
                <a:gdLst>
                  <a:gd name="T0" fmla="*/ 0 w 1381"/>
                  <a:gd name="T1" fmla="*/ 0 h 2356"/>
                  <a:gd name="T2" fmla="*/ 66 w 1381"/>
                  <a:gd name="T3" fmla="*/ 4 h 2356"/>
                  <a:gd name="T4" fmla="*/ 89 w 1381"/>
                  <a:gd name="T5" fmla="*/ 297 h 2356"/>
                  <a:gd name="T6" fmla="*/ 124 w 1381"/>
                  <a:gd name="T7" fmla="*/ 7 h 2356"/>
                  <a:gd name="T8" fmla="*/ 189 w 1381"/>
                  <a:gd name="T9" fmla="*/ 10 h 2356"/>
                  <a:gd name="T10" fmla="*/ 223 w 1381"/>
                  <a:gd name="T11" fmla="*/ 293 h 2356"/>
                  <a:gd name="T12" fmla="*/ 247 w 1381"/>
                  <a:gd name="T13" fmla="*/ 13 h 2356"/>
                  <a:gd name="T14" fmla="*/ 312 w 1381"/>
                  <a:gd name="T15" fmla="*/ 17 h 2356"/>
                  <a:gd name="T16" fmla="*/ 263 w 1381"/>
                  <a:gd name="T17" fmla="*/ 512 h 2356"/>
                  <a:gd name="T18" fmla="*/ 195 w 1381"/>
                  <a:gd name="T19" fmla="*/ 518 h 2356"/>
                  <a:gd name="T20" fmla="*/ 156 w 1381"/>
                  <a:gd name="T21" fmla="*/ 198 h 2356"/>
                  <a:gd name="T22" fmla="*/ 117 w 1381"/>
                  <a:gd name="T23" fmla="*/ 526 h 2356"/>
                  <a:gd name="T24" fmla="*/ 50 w 1381"/>
                  <a:gd name="T25" fmla="*/ 532 h 2356"/>
                  <a:gd name="T26" fmla="*/ 0 w 1381"/>
                  <a:gd name="T27" fmla="*/ 0 h 235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81"/>
                  <a:gd name="T43" fmla="*/ 0 h 2356"/>
                  <a:gd name="T44" fmla="*/ 1381 w 1381"/>
                  <a:gd name="T45" fmla="*/ 2356 h 235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81" h="2356">
                    <a:moveTo>
                      <a:pt x="0" y="0"/>
                    </a:moveTo>
                    <a:lnTo>
                      <a:pt x="290" y="16"/>
                    </a:lnTo>
                    <a:lnTo>
                      <a:pt x="394" y="1317"/>
                    </a:lnTo>
                    <a:lnTo>
                      <a:pt x="547" y="30"/>
                    </a:lnTo>
                    <a:lnTo>
                      <a:pt x="835" y="45"/>
                    </a:lnTo>
                    <a:lnTo>
                      <a:pt x="988" y="1296"/>
                    </a:lnTo>
                    <a:lnTo>
                      <a:pt x="1092" y="59"/>
                    </a:lnTo>
                    <a:lnTo>
                      <a:pt x="1380" y="75"/>
                    </a:lnTo>
                    <a:lnTo>
                      <a:pt x="1163" y="2269"/>
                    </a:lnTo>
                    <a:lnTo>
                      <a:pt x="864" y="2296"/>
                    </a:lnTo>
                    <a:lnTo>
                      <a:pt x="691" y="879"/>
                    </a:lnTo>
                    <a:lnTo>
                      <a:pt x="518" y="2328"/>
                    </a:lnTo>
                    <a:lnTo>
                      <a:pt x="220" y="2355"/>
                    </a:lnTo>
                    <a:lnTo>
                      <a:pt x="0" y="0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2256" name="Freeform 19"/>
              <p:cNvSpPr>
                <a:spLocks noChangeArrowheads="1"/>
              </p:cNvSpPr>
              <p:nvPr/>
            </p:nvSpPr>
            <p:spPr bwMode="auto">
              <a:xfrm>
                <a:off x="4639" y="327"/>
                <a:ext cx="188" cy="488"/>
              </a:xfrm>
              <a:custGeom>
                <a:avLst/>
                <a:gdLst>
                  <a:gd name="T0" fmla="*/ 0 w 833"/>
                  <a:gd name="T1" fmla="*/ 0 h 2161"/>
                  <a:gd name="T2" fmla="*/ 184 w 833"/>
                  <a:gd name="T3" fmla="*/ 10 h 2161"/>
                  <a:gd name="T4" fmla="*/ 184 w 833"/>
                  <a:gd name="T5" fmla="*/ 108 h 2161"/>
                  <a:gd name="T6" fmla="*/ 69 w 833"/>
                  <a:gd name="T7" fmla="*/ 105 h 2161"/>
                  <a:gd name="T8" fmla="*/ 69 w 833"/>
                  <a:gd name="T9" fmla="*/ 182 h 2161"/>
                  <a:gd name="T10" fmla="*/ 176 w 833"/>
                  <a:gd name="T11" fmla="*/ 182 h 2161"/>
                  <a:gd name="T12" fmla="*/ 176 w 833"/>
                  <a:gd name="T13" fmla="*/ 276 h 2161"/>
                  <a:gd name="T14" fmla="*/ 69 w 833"/>
                  <a:gd name="T15" fmla="*/ 279 h 2161"/>
                  <a:gd name="T16" fmla="*/ 69 w 833"/>
                  <a:gd name="T17" fmla="*/ 374 h 2161"/>
                  <a:gd name="T18" fmla="*/ 188 w 833"/>
                  <a:gd name="T19" fmla="*/ 367 h 2161"/>
                  <a:gd name="T20" fmla="*/ 188 w 833"/>
                  <a:gd name="T21" fmla="*/ 471 h 2161"/>
                  <a:gd name="T22" fmla="*/ 0 w 833"/>
                  <a:gd name="T23" fmla="*/ 488 h 2161"/>
                  <a:gd name="T24" fmla="*/ 0 w 833"/>
                  <a:gd name="T25" fmla="*/ 0 h 216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33"/>
                  <a:gd name="T40" fmla="*/ 0 h 2161"/>
                  <a:gd name="T41" fmla="*/ 833 w 833"/>
                  <a:gd name="T42" fmla="*/ 2161 h 216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33" h="2161">
                    <a:moveTo>
                      <a:pt x="0" y="0"/>
                    </a:moveTo>
                    <a:lnTo>
                      <a:pt x="817" y="45"/>
                    </a:lnTo>
                    <a:lnTo>
                      <a:pt x="817" y="479"/>
                    </a:lnTo>
                    <a:lnTo>
                      <a:pt x="306" y="467"/>
                    </a:lnTo>
                    <a:lnTo>
                      <a:pt x="306" y="804"/>
                    </a:lnTo>
                    <a:lnTo>
                      <a:pt x="780" y="804"/>
                    </a:lnTo>
                    <a:lnTo>
                      <a:pt x="780" y="1222"/>
                    </a:lnTo>
                    <a:lnTo>
                      <a:pt x="306" y="1236"/>
                    </a:lnTo>
                    <a:lnTo>
                      <a:pt x="306" y="1654"/>
                    </a:lnTo>
                    <a:lnTo>
                      <a:pt x="832" y="1623"/>
                    </a:lnTo>
                    <a:lnTo>
                      <a:pt x="832" y="2084"/>
                    </a:lnTo>
                    <a:lnTo>
                      <a:pt x="0" y="2160"/>
                    </a:lnTo>
                    <a:lnTo>
                      <a:pt x="0" y="0"/>
                    </a:lnTo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36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  <p:sp>
          <p:nvSpPr>
            <p:cNvPr id="52233" name="Freeform 20"/>
            <p:cNvSpPr>
              <a:spLocks noChangeArrowheads="1"/>
            </p:cNvSpPr>
            <p:nvPr/>
          </p:nvSpPr>
          <p:spPr bwMode="auto">
            <a:xfrm>
              <a:off x="1587" y="255"/>
              <a:ext cx="202" cy="494"/>
            </a:xfrm>
            <a:custGeom>
              <a:avLst/>
              <a:gdLst>
                <a:gd name="T0" fmla="*/ 68 w 896"/>
                <a:gd name="T1" fmla="*/ 340 h 2181"/>
                <a:gd name="T2" fmla="*/ 74 w 896"/>
                <a:gd name="T3" fmla="*/ 369 h 2181"/>
                <a:gd name="T4" fmla="*/ 82 w 896"/>
                <a:gd name="T5" fmla="*/ 385 h 2181"/>
                <a:gd name="T6" fmla="*/ 91 w 896"/>
                <a:gd name="T7" fmla="*/ 395 h 2181"/>
                <a:gd name="T8" fmla="*/ 104 w 896"/>
                <a:gd name="T9" fmla="*/ 400 h 2181"/>
                <a:gd name="T10" fmla="*/ 120 w 896"/>
                <a:gd name="T11" fmla="*/ 395 h 2181"/>
                <a:gd name="T12" fmla="*/ 126 w 896"/>
                <a:gd name="T13" fmla="*/ 388 h 2181"/>
                <a:gd name="T14" fmla="*/ 132 w 896"/>
                <a:gd name="T15" fmla="*/ 374 h 2181"/>
                <a:gd name="T16" fmla="*/ 134 w 896"/>
                <a:gd name="T17" fmla="*/ 364 h 2181"/>
                <a:gd name="T18" fmla="*/ 135 w 896"/>
                <a:gd name="T19" fmla="*/ 352 h 2181"/>
                <a:gd name="T20" fmla="*/ 134 w 896"/>
                <a:gd name="T21" fmla="*/ 341 h 2181"/>
                <a:gd name="T22" fmla="*/ 132 w 896"/>
                <a:gd name="T23" fmla="*/ 330 h 2181"/>
                <a:gd name="T24" fmla="*/ 125 w 896"/>
                <a:gd name="T25" fmla="*/ 315 h 2181"/>
                <a:gd name="T26" fmla="*/ 110 w 896"/>
                <a:gd name="T27" fmla="*/ 300 h 2181"/>
                <a:gd name="T28" fmla="*/ 62 w 896"/>
                <a:gd name="T29" fmla="*/ 270 h 2181"/>
                <a:gd name="T30" fmla="*/ 28 w 896"/>
                <a:gd name="T31" fmla="*/ 231 h 2181"/>
                <a:gd name="T32" fmla="*/ 16 w 896"/>
                <a:gd name="T33" fmla="*/ 201 h 2181"/>
                <a:gd name="T34" fmla="*/ 10 w 896"/>
                <a:gd name="T35" fmla="*/ 173 h 2181"/>
                <a:gd name="T36" fmla="*/ 9 w 896"/>
                <a:gd name="T37" fmla="*/ 132 h 2181"/>
                <a:gd name="T38" fmla="*/ 14 w 896"/>
                <a:gd name="T39" fmla="*/ 89 h 2181"/>
                <a:gd name="T40" fmla="*/ 27 w 896"/>
                <a:gd name="T41" fmla="*/ 51 h 2181"/>
                <a:gd name="T42" fmla="*/ 48 w 896"/>
                <a:gd name="T43" fmla="*/ 22 h 2181"/>
                <a:gd name="T44" fmla="*/ 79 w 896"/>
                <a:gd name="T45" fmla="*/ 4 h 2181"/>
                <a:gd name="T46" fmla="*/ 123 w 896"/>
                <a:gd name="T47" fmla="*/ 1 h 2181"/>
                <a:gd name="T48" fmla="*/ 162 w 896"/>
                <a:gd name="T49" fmla="*/ 23 h 2181"/>
                <a:gd name="T50" fmla="*/ 176 w 896"/>
                <a:gd name="T51" fmla="*/ 45 h 2181"/>
                <a:gd name="T52" fmla="*/ 186 w 896"/>
                <a:gd name="T53" fmla="*/ 75 h 2181"/>
                <a:gd name="T54" fmla="*/ 195 w 896"/>
                <a:gd name="T55" fmla="*/ 141 h 2181"/>
                <a:gd name="T56" fmla="*/ 126 w 896"/>
                <a:gd name="T57" fmla="*/ 123 h 2181"/>
                <a:gd name="T58" fmla="*/ 120 w 896"/>
                <a:gd name="T59" fmla="*/ 105 h 2181"/>
                <a:gd name="T60" fmla="*/ 114 w 896"/>
                <a:gd name="T61" fmla="*/ 97 h 2181"/>
                <a:gd name="T62" fmla="*/ 100 w 896"/>
                <a:gd name="T63" fmla="*/ 89 h 2181"/>
                <a:gd name="T64" fmla="*/ 85 w 896"/>
                <a:gd name="T65" fmla="*/ 92 h 2181"/>
                <a:gd name="T66" fmla="*/ 79 w 896"/>
                <a:gd name="T67" fmla="*/ 99 h 2181"/>
                <a:gd name="T68" fmla="*/ 74 w 896"/>
                <a:gd name="T69" fmla="*/ 110 h 2181"/>
                <a:gd name="T70" fmla="*/ 73 w 896"/>
                <a:gd name="T71" fmla="*/ 118 h 2181"/>
                <a:gd name="T72" fmla="*/ 72 w 896"/>
                <a:gd name="T73" fmla="*/ 127 h 2181"/>
                <a:gd name="T74" fmla="*/ 72 w 896"/>
                <a:gd name="T75" fmla="*/ 134 h 2181"/>
                <a:gd name="T76" fmla="*/ 74 w 896"/>
                <a:gd name="T77" fmla="*/ 140 h 2181"/>
                <a:gd name="T78" fmla="*/ 78 w 896"/>
                <a:gd name="T79" fmla="*/ 148 h 2181"/>
                <a:gd name="T80" fmla="*/ 85 w 896"/>
                <a:gd name="T81" fmla="*/ 157 h 2181"/>
                <a:gd name="T82" fmla="*/ 138 w 896"/>
                <a:gd name="T83" fmla="*/ 186 h 2181"/>
                <a:gd name="T84" fmla="*/ 169 w 896"/>
                <a:gd name="T85" fmla="*/ 212 h 2181"/>
                <a:gd name="T86" fmla="*/ 188 w 896"/>
                <a:gd name="T87" fmla="*/ 246 h 2181"/>
                <a:gd name="T88" fmla="*/ 198 w 896"/>
                <a:gd name="T89" fmla="*/ 287 h 2181"/>
                <a:gd name="T90" fmla="*/ 202 w 896"/>
                <a:gd name="T91" fmla="*/ 334 h 2181"/>
                <a:gd name="T92" fmla="*/ 197 w 896"/>
                <a:gd name="T93" fmla="*/ 390 h 2181"/>
                <a:gd name="T94" fmla="*/ 184 w 896"/>
                <a:gd name="T95" fmla="*/ 439 h 2181"/>
                <a:gd name="T96" fmla="*/ 162 w 896"/>
                <a:gd name="T97" fmla="*/ 473 h 2181"/>
                <a:gd name="T98" fmla="*/ 133 w 896"/>
                <a:gd name="T99" fmla="*/ 491 h 2181"/>
                <a:gd name="T100" fmla="*/ 90 w 896"/>
                <a:gd name="T101" fmla="*/ 491 h 2181"/>
                <a:gd name="T102" fmla="*/ 46 w 896"/>
                <a:gd name="T103" fmla="*/ 470 h 2181"/>
                <a:gd name="T104" fmla="*/ 28 w 896"/>
                <a:gd name="T105" fmla="*/ 446 h 2181"/>
                <a:gd name="T106" fmla="*/ 8 w 896"/>
                <a:gd name="T107" fmla="*/ 387 h 218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96"/>
                <a:gd name="T163" fmla="*/ 0 h 2181"/>
                <a:gd name="T164" fmla="*/ 896 w 896"/>
                <a:gd name="T165" fmla="*/ 2181 h 218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96" h="2181">
                  <a:moveTo>
                    <a:pt x="0" y="1426"/>
                  </a:moveTo>
                  <a:lnTo>
                    <a:pt x="290" y="1401"/>
                  </a:lnTo>
                  <a:lnTo>
                    <a:pt x="293" y="1437"/>
                  </a:lnTo>
                  <a:lnTo>
                    <a:pt x="296" y="1471"/>
                  </a:lnTo>
                  <a:lnTo>
                    <a:pt x="300" y="1503"/>
                  </a:lnTo>
                  <a:lnTo>
                    <a:pt x="304" y="1532"/>
                  </a:lnTo>
                  <a:lnTo>
                    <a:pt x="309" y="1560"/>
                  </a:lnTo>
                  <a:lnTo>
                    <a:pt x="315" y="1586"/>
                  </a:lnTo>
                  <a:lnTo>
                    <a:pt x="321" y="1607"/>
                  </a:lnTo>
                  <a:lnTo>
                    <a:pt x="328" y="1629"/>
                  </a:lnTo>
                  <a:lnTo>
                    <a:pt x="334" y="1644"/>
                  </a:lnTo>
                  <a:lnTo>
                    <a:pt x="341" y="1659"/>
                  </a:lnTo>
                  <a:lnTo>
                    <a:pt x="347" y="1672"/>
                  </a:lnTo>
                  <a:lnTo>
                    <a:pt x="354" y="1685"/>
                  </a:lnTo>
                  <a:lnTo>
                    <a:pt x="362" y="1698"/>
                  </a:lnTo>
                  <a:lnTo>
                    <a:pt x="369" y="1710"/>
                  </a:lnTo>
                  <a:lnTo>
                    <a:pt x="377" y="1719"/>
                  </a:lnTo>
                  <a:lnTo>
                    <a:pt x="385" y="1728"/>
                  </a:lnTo>
                  <a:lnTo>
                    <a:pt x="394" y="1737"/>
                  </a:lnTo>
                  <a:lnTo>
                    <a:pt x="403" y="1744"/>
                  </a:lnTo>
                  <a:lnTo>
                    <a:pt x="412" y="1748"/>
                  </a:lnTo>
                  <a:lnTo>
                    <a:pt x="421" y="1753"/>
                  </a:lnTo>
                  <a:lnTo>
                    <a:pt x="431" y="1758"/>
                  </a:lnTo>
                  <a:lnTo>
                    <a:pt x="441" y="1761"/>
                  </a:lnTo>
                  <a:lnTo>
                    <a:pt x="462" y="1764"/>
                  </a:lnTo>
                  <a:lnTo>
                    <a:pt x="478" y="1765"/>
                  </a:lnTo>
                  <a:lnTo>
                    <a:pt x="493" y="1762"/>
                  </a:lnTo>
                  <a:lnTo>
                    <a:pt x="507" y="1759"/>
                  </a:lnTo>
                  <a:lnTo>
                    <a:pt x="520" y="1751"/>
                  </a:lnTo>
                  <a:lnTo>
                    <a:pt x="532" y="1743"/>
                  </a:lnTo>
                  <a:lnTo>
                    <a:pt x="538" y="1737"/>
                  </a:lnTo>
                  <a:lnTo>
                    <a:pt x="543" y="1733"/>
                  </a:lnTo>
                  <a:lnTo>
                    <a:pt x="549" y="1727"/>
                  </a:lnTo>
                  <a:lnTo>
                    <a:pt x="554" y="1719"/>
                  </a:lnTo>
                  <a:lnTo>
                    <a:pt x="558" y="1713"/>
                  </a:lnTo>
                  <a:lnTo>
                    <a:pt x="563" y="1704"/>
                  </a:lnTo>
                  <a:lnTo>
                    <a:pt x="571" y="1688"/>
                  </a:lnTo>
                  <a:lnTo>
                    <a:pt x="579" y="1671"/>
                  </a:lnTo>
                  <a:lnTo>
                    <a:pt x="582" y="1662"/>
                  </a:lnTo>
                  <a:lnTo>
                    <a:pt x="585" y="1652"/>
                  </a:lnTo>
                  <a:lnTo>
                    <a:pt x="587" y="1643"/>
                  </a:lnTo>
                  <a:lnTo>
                    <a:pt x="590" y="1635"/>
                  </a:lnTo>
                  <a:lnTo>
                    <a:pt x="592" y="1624"/>
                  </a:lnTo>
                  <a:lnTo>
                    <a:pt x="593" y="1616"/>
                  </a:lnTo>
                  <a:lnTo>
                    <a:pt x="595" y="1605"/>
                  </a:lnTo>
                  <a:lnTo>
                    <a:pt x="596" y="1596"/>
                  </a:lnTo>
                  <a:lnTo>
                    <a:pt x="597" y="1586"/>
                  </a:lnTo>
                  <a:lnTo>
                    <a:pt x="597" y="1575"/>
                  </a:lnTo>
                  <a:lnTo>
                    <a:pt x="598" y="1564"/>
                  </a:lnTo>
                  <a:lnTo>
                    <a:pt x="598" y="1553"/>
                  </a:lnTo>
                  <a:lnTo>
                    <a:pt x="598" y="1543"/>
                  </a:lnTo>
                  <a:lnTo>
                    <a:pt x="597" y="1534"/>
                  </a:lnTo>
                  <a:lnTo>
                    <a:pt x="597" y="1523"/>
                  </a:lnTo>
                  <a:lnTo>
                    <a:pt x="596" y="1514"/>
                  </a:lnTo>
                  <a:lnTo>
                    <a:pt x="595" y="1504"/>
                  </a:lnTo>
                  <a:lnTo>
                    <a:pt x="593" y="1495"/>
                  </a:lnTo>
                  <a:lnTo>
                    <a:pt x="592" y="1484"/>
                  </a:lnTo>
                  <a:lnTo>
                    <a:pt x="590" y="1475"/>
                  </a:lnTo>
                  <a:lnTo>
                    <a:pt x="588" y="1467"/>
                  </a:lnTo>
                  <a:lnTo>
                    <a:pt x="585" y="1458"/>
                  </a:lnTo>
                  <a:lnTo>
                    <a:pt x="579" y="1440"/>
                  </a:lnTo>
                  <a:lnTo>
                    <a:pt x="573" y="1423"/>
                  </a:lnTo>
                  <a:lnTo>
                    <a:pt x="565" y="1405"/>
                  </a:lnTo>
                  <a:lnTo>
                    <a:pt x="561" y="1397"/>
                  </a:lnTo>
                  <a:lnTo>
                    <a:pt x="555" y="1390"/>
                  </a:lnTo>
                  <a:lnTo>
                    <a:pt x="549" y="1381"/>
                  </a:lnTo>
                  <a:lnTo>
                    <a:pt x="543" y="1372"/>
                  </a:lnTo>
                  <a:lnTo>
                    <a:pt x="527" y="1357"/>
                  </a:lnTo>
                  <a:lnTo>
                    <a:pt x="509" y="1341"/>
                  </a:lnTo>
                  <a:lnTo>
                    <a:pt x="488" y="1325"/>
                  </a:lnTo>
                  <a:lnTo>
                    <a:pt x="464" y="1309"/>
                  </a:lnTo>
                  <a:lnTo>
                    <a:pt x="409" y="1278"/>
                  </a:lnTo>
                  <a:lnTo>
                    <a:pt x="361" y="1251"/>
                  </a:lnTo>
                  <a:lnTo>
                    <a:pt x="316" y="1224"/>
                  </a:lnTo>
                  <a:lnTo>
                    <a:pt x="275" y="1193"/>
                  </a:lnTo>
                  <a:lnTo>
                    <a:pt x="237" y="1163"/>
                  </a:lnTo>
                  <a:lnTo>
                    <a:pt x="203" y="1129"/>
                  </a:lnTo>
                  <a:lnTo>
                    <a:pt x="173" y="1095"/>
                  </a:lnTo>
                  <a:lnTo>
                    <a:pt x="146" y="1056"/>
                  </a:lnTo>
                  <a:lnTo>
                    <a:pt x="123" y="1019"/>
                  </a:lnTo>
                  <a:lnTo>
                    <a:pt x="103" y="979"/>
                  </a:lnTo>
                  <a:lnTo>
                    <a:pt x="94" y="956"/>
                  </a:lnTo>
                  <a:lnTo>
                    <a:pt x="86" y="935"/>
                  </a:lnTo>
                  <a:lnTo>
                    <a:pt x="78" y="912"/>
                  </a:lnTo>
                  <a:lnTo>
                    <a:pt x="71" y="889"/>
                  </a:lnTo>
                  <a:lnTo>
                    <a:pt x="64" y="866"/>
                  </a:lnTo>
                  <a:lnTo>
                    <a:pt x="59" y="841"/>
                  </a:lnTo>
                  <a:lnTo>
                    <a:pt x="54" y="816"/>
                  </a:lnTo>
                  <a:lnTo>
                    <a:pt x="49" y="791"/>
                  </a:lnTo>
                  <a:lnTo>
                    <a:pt x="45" y="764"/>
                  </a:lnTo>
                  <a:lnTo>
                    <a:pt x="42" y="737"/>
                  </a:lnTo>
                  <a:lnTo>
                    <a:pt x="40" y="710"/>
                  </a:lnTo>
                  <a:lnTo>
                    <a:pt x="38" y="681"/>
                  </a:lnTo>
                  <a:lnTo>
                    <a:pt x="37" y="623"/>
                  </a:lnTo>
                  <a:lnTo>
                    <a:pt x="38" y="584"/>
                  </a:lnTo>
                  <a:lnTo>
                    <a:pt x="40" y="545"/>
                  </a:lnTo>
                  <a:lnTo>
                    <a:pt x="43" y="507"/>
                  </a:lnTo>
                  <a:lnTo>
                    <a:pt x="48" y="470"/>
                  </a:lnTo>
                  <a:lnTo>
                    <a:pt x="54" y="432"/>
                  </a:lnTo>
                  <a:lnTo>
                    <a:pt x="62" y="395"/>
                  </a:lnTo>
                  <a:lnTo>
                    <a:pt x="71" y="359"/>
                  </a:lnTo>
                  <a:lnTo>
                    <a:pt x="81" y="323"/>
                  </a:lnTo>
                  <a:lnTo>
                    <a:pt x="93" y="290"/>
                  </a:lnTo>
                  <a:lnTo>
                    <a:pt x="106" y="256"/>
                  </a:lnTo>
                  <a:lnTo>
                    <a:pt x="120" y="224"/>
                  </a:lnTo>
                  <a:lnTo>
                    <a:pt x="136" y="196"/>
                  </a:lnTo>
                  <a:lnTo>
                    <a:pt x="154" y="168"/>
                  </a:lnTo>
                  <a:lnTo>
                    <a:pt x="172" y="142"/>
                  </a:lnTo>
                  <a:lnTo>
                    <a:pt x="193" y="118"/>
                  </a:lnTo>
                  <a:lnTo>
                    <a:pt x="214" y="96"/>
                  </a:lnTo>
                  <a:lnTo>
                    <a:pt x="237" y="76"/>
                  </a:lnTo>
                  <a:lnTo>
                    <a:pt x="262" y="58"/>
                  </a:lnTo>
                  <a:lnTo>
                    <a:pt x="289" y="44"/>
                  </a:lnTo>
                  <a:lnTo>
                    <a:pt x="319" y="29"/>
                  </a:lnTo>
                  <a:lnTo>
                    <a:pt x="350" y="19"/>
                  </a:lnTo>
                  <a:lnTo>
                    <a:pt x="383" y="11"/>
                  </a:lnTo>
                  <a:lnTo>
                    <a:pt x="418" y="5"/>
                  </a:lnTo>
                  <a:lnTo>
                    <a:pt x="456" y="0"/>
                  </a:lnTo>
                  <a:lnTo>
                    <a:pt x="502" y="0"/>
                  </a:lnTo>
                  <a:lnTo>
                    <a:pt x="545" y="4"/>
                  </a:lnTo>
                  <a:lnTo>
                    <a:pt x="585" y="15"/>
                  </a:lnTo>
                  <a:lnTo>
                    <a:pt x="623" y="28"/>
                  </a:lnTo>
                  <a:lnTo>
                    <a:pt x="657" y="47"/>
                  </a:lnTo>
                  <a:lnTo>
                    <a:pt x="689" y="72"/>
                  </a:lnTo>
                  <a:lnTo>
                    <a:pt x="718" y="101"/>
                  </a:lnTo>
                  <a:lnTo>
                    <a:pt x="731" y="117"/>
                  </a:lnTo>
                  <a:lnTo>
                    <a:pt x="744" y="136"/>
                  </a:lnTo>
                  <a:lnTo>
                    <a:pt x="757" y="155"/>
                  </a:lnTo>
                  <a:lnTo>
                    <a:pt x="768" y="177"/>
                  </a:lnTo>
                  <a:lnTo>
                    <a:pt x="779" y="198"/>
                  </a:lnTo>
                  <a:lnTo>
                    <a:pt x="789" y="222"/>
                  </a:lnTo>
                  <a:lnTo>
                    <a:pt x="799" y="248"/>
                  </a:lnTo>
                  <a:lnTo>
                    <a:pt x="808" y="276"/>
                  </a:lnTo>
                  <a:lnTo>
                    <a:pt x="816" y="304"/>
                  </a:lnTo>
                  <a:lnTo>
                    <a:pt x="824" y="332"/>
                  </a:lnTo>
                  <a:lnTo>
                    <a:pt x="831" y="365"/>
                  </a:lnTo>
                  <a:lnTo>
                    <a:pt x="837" y="397"/>
                  </a:lnTo>
                  <a:lnTo>
                    <a:pt x="848" y="467"/>
                  </a:lnTo>
                  <a:lnTo>
                    <a:pt x="857" y="542"/>
                  </a:lnTo>
                  <a:lnTo>
                    <a:pt x="863" y="623"/>
                  </a:lnTo>
                  <a:lnTo>
                    <a:pt x="575" y="663"/>
                  </a:lnTo>
                  <a:lnTo>
                    <a:pt x="572" y="629"/>
                  </a:lnTo>
                  <a:lnTo>
                    <a:pt x="568" y="596"/>
                  </a:lnTo>
                  <a:lnTo>
                    <a:pt x="563" y="566"/>
                  </a:lnTo>
                  <a:lnTo>
                    <a:pt x="557" y="541"/>
                  </a:lnTo>
                  <a:lnTo>
                    <a:pt x="551" y="515"/>
                  </a:lnTo>
                  <a:lnTo>
                    <a:pt x="544" y="492"/>
                  </a:lnTo>
                  <a:lnTo>
                    <a:pt x="540" y="483"/>
                  </a:lnTo>
                  <a:lnTo>
                    <a:pt x="536" y="472"/>
                  </a:lnTo>
                  <a:lnTo>
                    <a:pt x="531" y="464"/>
                  </a:lnTo>
                  <a:lnTo>
                    <a:pt x="527" y="456"/>
                  </a:lnTo>
                  <a:lnTo>
                    <a:pt x="522" y="447"/>
                  </a:lnTo>
                  <a:lnTo>
                    <a:pt x="518" y="441"/>
                  </a:lnTo>
                  <a:lnTo>
                    <a:pt x="512" y="434"/>
                  </a:lnTo>
                  <a:lnTo>
                    <a:pt x="507" y="428"/>
                  </a:lnTo>
                  <a:lnTo>
                    <a:pt x="496" y="418"/>
                  </a:lnTo>
                  <a:lnTo>
                    <a:pt x="484" y="410"/>
                  </a:lnTo>
                  <a:lnTo>
                    <a:pt x="471" y="401"/>
                  </a:lnTo>
                  <a:lnTo>
                    <a:pt x="457" y="397"/>
                  </a:lnTo>
                  <a:lnTo>
                    <a:pt x="442" y="394"/>
                  </a:lnTo>
                  <a:lnTo>
                    <a:pt x="426" y="394"/>
                  </a:lnTo>
                  <a:lnTo>
                    <a:pt x="413" y="395"/>
                  </a:lnTo>
                  <a:lnTo>
                    <a:pt x="401" y="397"/>
                  </a:lnTo>
                  <a:lnTo>
                    <a:pt x="390" y="402"/>
                  </a:lnTo>
                  <a:lnTo>
                    <a:pt x="379" y="408"/>
                  </a:lnTo>
                  <a:lnTo>
                    <a:pt x="370" y="415"/>
                  </a:lnTo>
                  <a:lnTo>
                    <a:pt x="361" y="424"/>
                  </a:lnTo>
                  <a:lnTo>
                    <a:pt x="357" y="428"/>
                  </a:lnTo>
                  <a:lnTo>
                    <a:pt x="353" y="434"/>
                  </a:lnTo>
                  <a:lnTo>
                    <a:pt x="349" y="439"/>
                  </a:lnTo>
                  <a:lnTo>
                    <a:pt x="346" y="445"/>
                  </a:lnTo>
                  <a:lnTo>
                    <a:pt x="340" y="458"/>
                  </a:lnTo>
                  <a:lnTo>
                    <a:pt x="334" y="471"/>
                  </a:lnTo>
                  <a:lnTo>
                    <a:pt x="332" y="477"/>
                  </a:lnTo>
                  <a:lnTo>
                    <a:pt x="330" y="484"/>
                  </a:lnTo>
                  <a:lnTo>
                    <a:pt x="328" y="490"/>
                  </a:lnTo>
                  <a:lnTo>
                    <a:pt x="326" y="499"/>
                  </a:lnTo>
                  <a:lnTo>
                    <a:pt x="324" y="505"/>
                  </a:lnTo>
                  <a:lnTo>
                    <a:pt x="323" y="514"/>
                  </a:lnTo>
                  <a:lnTo>
                    <a:pt x="322" y="520"/>
                  </a:lnTo>
                  <a:lnTo>
                    <a:pt x="321" y="528"/>
                  </a:lnTo>
                  <a:lnTo>
                    <a:pt x="320" y="537"/>
                  </a:lnTo>
                  <a:lnTo>
                    <a:pt x="319" y="543"/>
                  </a:lnTo>
                  <a:lnTo>
                    <a:pt x="319" y="552"/>
                  </a:lnTo>
                  <a:lnTo>
                    <a:pt x="319" y="560"/>
                  </a:lnTo>
                  <a:lnTo>
                    <a:pt x="319" y="567"/>
                  </a:lnTo>
                  <a:lnTo>
                    <a:pt x="319" y="573"/>
                  </a:lnTo>
                  <a:lnTo>
                    <a:pt x="320" y="579"/>
                  </a:lnTo>
                  <a:lnTo>
                    <a:pt x="320" y="586"/>
                  </a:lnTo>
                  <a:lnTo>
                    <a:pt x="321" y="590"/>
                  </a:lnTo>
                  <a:lnTo>
                    <a:pt x="322" y="596"/>
                  </a:lnTo>
                  <a:lnTo>
                    <a:pt x="323" y="602"/>
                  </a:lnTo>
                  <a:lnTo>
                    <a:pt x="324" y="609"/>
                  </a:lnTo>
                  <a:lnTo>
                    <a:pt x="326" y="613"/>
                  </a:lnTo>
                  <a:lnTo>
                    <a:pt x="327" y="619"/>
                  </a:lnTo>
                  <a:lnTo>
                    <a:pt x="329" y="623"/>
                  </a:lnTo>
                  <a:lnTo>
                    <a:pt x="331" y="630"/>
                  </a:lnTo>
                  <a:lnTo>
                    <a:pt x="336" y="640"/>
                  </a:lnTo>
                  <a:lnTo>
                    <a:pt x="341" y="651"/>
                  </a:lnTo>
                  <a:lnTo>
                    <a:pt x="344" y="655"/>
                  </a:lnTo>
                  <a:lnTo>
                    <a:pt x="347" y="661"/>
                  </a:lnTo>
                  <a:lnTo>
                    <a:pt x="351" y="666"/>
                  </a:lnTo>
                  <a:lnTo>
                    <a:pt x="355" y="672"/>
                  </a:lnTo>
                  <a:lnTo>
                    <a:pt x="365" y="680"/>
                  </a:lnTo>
                  <a:lnTo>
                    <a:pt x="377" y="691"/>
                  </a:lnTo>
                  <a:lnTo>
                    <a:pt x="391" y="699"/>
                  </a:lnTo>
                  <a:lnTo>
                    <a:pt x="406" y="710"/>
                  </a:lnTo>
                  <a:lnTo>
                    <a:pt x="443" y="726"/>
                  </a:lnTo>
                  <a:lnTo>
                    <a:pt x="536" y="773"/>
                  </a:lnTo>
                  <a:lnTo>
                    <a:pt x="614" y="820"/>
                  </a:lnTo>
                  <a:lnTo>
                    <a:pt x="648" y="842"/>
                  </a:lnTo>
                  <a:lnTo>
                    <a:pt x="679" y="866"/>
                  </a:lnTo>
                  <a:lnTo>
                    <a:pt x="706" y="890"/>
                  </a:lnTo>
                  <a:lnTo>
                    <a:pt x="729" y="914"/>
                  </a:lnTo>
                  <a:lnTo>
                    <a:pt x="751" y="938"/>
                  </a:lnTo>
                  <a:lnTo>
                    <a:pt x="770" y="964"/>
                  </a:lnTo>
                  <a:lnTo>
                    <a:pt x="788" y="993"/>
                  </a:lnTo>
                  <a:lnTo>
                    <a:pt x="805" y="1021"/>
                  </a:lnTo>
                  <a:lnTo>
                    <a:pt x="820" y="1052"/>
                  </a:lnTo>
                  <a:lnTo>
                    <a:pt x="833" y="1085"/>
                  </a:lnTo>
                  <a:lnTo>
                    <a:pt x="845" y="1118"/>
                  </a:lnTo>
                  <a:lnTo>
                    <a:pt x="856" y="1154"/>
                  </a:lnTo>
                  <a:lnTo>
                    <a:pt x="865" y="1189"/>
                  </a:lnTo>
                  <a:lnTo>
                    <a:pt x="873" y="1229"/>
                  </a:lnTo>
                  <a:lnTo>
                    <a:pt x="880" y="1266"/>
                  </a:lnTo>
                  <a:lnTo>
                    <a:pt x="886" y="1306"/>
                  </a:lnTo>
                  <a:lnTo>
                    <a:pt x="890" y="1348"/>
                  </a:lnTo>
                  <a:lnTo>
                    <a:pt x="893" y="1390"/>
                  </a:lnTo>
                  <a:lnTo>
                    <a:pt x="894" y="1432"/>
                  </a:lnTo>
                  <a:lnTo>
                    <a:pt x="895" y="1476"/>
                  </a:lnTo>
                  <a:lnTo>
                    <a:pt x="894" y="1529"/>
                  </a:lnTo>
                  <a:lnTo>
                    <a:pt x="892" y="1579"/>
                  </a:lnTo>
                  <a:lnTo>
                    <a:pt x="888" y="1629"/>
                  </a:lnTo>
                  <a:lnTo>
                    <a:pt x="882" y="1677"/>
                  </a:lnTo>
                  <a:lnTo>
                    <a:pt x="875" y="1723"/>
                  </a:lnTo>
                  <a:lnTo>
                    <a:pt x="866" y="1769"/>
                  </a:lnTo>
                  <a:lnTo>
                    <a:pt x="855" y="1814"/>
                  </a:lnTo>
                  <a:lnTo>
                    <a:pt x="843" y="1857"/>
                  </a:lnTo>
                  <a:lnTo>
                    <a:pt x="829" y="1898"/>
                  </a:lnTo>
                  <a:lnTo>
                    <a:pt x="814" y="1936"/>
                  </a:lnTo>
                  <a:lnTo>
                    <a:pt x="798" y="1974"/>
                  </a:lnTo>
                  <a:lnTo>
                    <a:pt x="780" y="2006"/>
                  </a:lnTo>
                  <a:lnTo>
                    <a:pt x="761" y="2037"/>
                  </a:lnTo>
                  <a:lnTo>
                    <a:pt x="740" y="2066"/>
                  </a:lnTo>
                  <a:lnTo>
                    <a:pt x="718" y="2090"/>
                  </a:lnTo>
                  <a:lnTo>
                    <a:pt x="695" y="2112"/>
                  </a:lnTo>
                  <a:lnTo>
                    <a:pt x="671" y="2131"/>
                  </a:lnTo>
                  <a:lnTo>
                    <a:pt x="645" y="2146"/>
                  </a:lnTo>
                  <a:lnTo>
                    <a:pt x="617" y="2159"/>
                  </a:lnTo>
                  <a:lnTo>
                    <a:pt x="589" y="2169"/>
                  </a:lnTo>
                  <a:lnTo>
                    <a:pt x="558" y="2175"/>
                  </a:lnTo>
                  <a:lnTo>
                    <a:pt x="526" y="2178"/>
                  </a:lnTo>
                  <a:lnTo>
                    <a:pt x="493" y="2180"/>
                  </a:lnTo>
                  <a:lnTo>
                    <a:pt x="458" y="2178"/>
                  </a:lnTo>
                  <a:lnTo>
                    <a:pt x="397" y="2168"/>
                  </a:lnTo>
                  <a:lnTo>
                    <a:pt x="342" y="2155"/>
                  </a:lnTo>
                  <a:lnTo>
                    <a:pt x="291" y="2133"/>
                  </a:lnTo>
                  <a:lnTo>
                    <a:pt x="245" y="2108"/>
                  </a:lnTo>
                  <a:lnTo>
                    <a:pt x="224" y="2091"/>
                  </a:lnTo>
                  <a:lnTo>
                    <a:pt x="204" y="2075"/>
                  </a:lnTo>
                  <a:lnTo>
                    <a:pt x="185" y="2056"/>
                  </a:lnTo>
                  <a:lnTo>
                    <a:pt x="168" y="2038"/>
                  </a:lnTo>
                  <a:lnTo>
                    <a:pt x="151" y="2016"/>
                  </a:lnTo>
                  <a:lnTo>
                    <a:pt x="136" y="1994"/>
                  </a:lnTo>
                  <a:lnTo>
                    <a:pt x="123" y="1970"/>
                  </a:lnTo>
                  <a:lnTo>
                    <a:pt x="110" y="1944"/>
                  </a:lnTo>
                  <a:lnTo>
                    <a:pt x="87" y="1890"/>
                  </a:lnTo>
                  <a:lnTo>
                    <a:pt x="67" y="1832"/>
                  </a:lnTo>
                  <a:lnTo>
                    <a:pt x="49" y="1773"/>
                  </a:lnTo>
                  <a:lnTo>
                    <a:pt x="34" y="1710"/>
                  </a:lnTo>
                  <a:lnTo>
                    <a:pt x="22" y="1645"/>
                  </a:lnTo>
                  <a:lnTo>
                    <a:pt x="12" y="1574"/>
                  </a:lnTo>
                  <a:lnTo>
                    <a:pt x="5" y="1503"/>
                  </a:lnTo>
                  <a:lnTo>
                    <a:pt x="0" y="1426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4" name="Freeform 21"/>
            <p:cNvSpPr>
              <a:spLocks noChangeArrowheads="1"/>
            </p:cNvSpPr>
            <p:nvPr/>
          </p:nvSpPr>
          <p:spPr bwMode="auto">
            <a:xfrm>
              <a:off x="1802" y="253"/>
              <a:ext cx="199" cy="516"/>
            </a:xfrm>
            <a:custGeom>
              <a:avLst/>
              <a:gdLst>
                <a:gd name="T0" fmla="*/ 23 w 883"/>
                <a:gd name="T1" fmla="*/ 4 h 2280"/>
                <a:gd name="T2" fmla="*/ 92 w 883"/>
                <a:gd name="T3" fmla="*/ 0 h 2280"/>
                <a:gd name="T4" fmla="*/ 92 w 883"/>
                <a:gd name="T5" fmla="*/ 140 h 2280"/>
                <a:gd name="T6" fmla="*/ 140 w 883"/>
                <a:gd name="T7" fmla="*/ 55 h 2280"/>
                <a:gd name="T8" fmla="*/ 140 w 883"/>
                <a:gd name="T9" fmla="*/ 153 h 2280"/>
                <a:gd name="T10" fmla="*/ 92 w 883"/>
                <a:gd name="T11" fmla="*/ 237 h 2280"/>
                <a:gd name="T12" fmla="*/ 92 w 883"/>
                <a:gd name="T13" fmla="*/ 381 h 2280"/>
                <a:gd name="T14" fmla="*/ 199 w 883"/>
                <a:gd name="T15" fmla="*/ 387 h 2280"/>
                <a:gd name="T16" fmla="*/ 199 w 883"/>
                <a:gd name="T17" fmla="*/ 516 h 2280"/>
                <a:gd name="T18" fmla="*/ 23 w 883"/>
                <a:gd name="T19" fmla="*/ 500 h 2280"/>
                <a:gd name="T20" fmla="*/ 23 w 883"/>
                <a:gd name="T21" fmla="*/ 351 h 2280"/>
                <a:gd name="T22" fmla="*/ 0 w 883"/>
                <a:gd name="T23" fmla="*/ 389 h 2280"/>
                <a:gd name="T24" fmla="*/ 0 w 883"/>
                <a:gd name="T25" fmla="*/ 295 h 2280"/>
                <a:gd name="T26" fmla="*/ 23 w 883"/>
                <a:gd name="T27" fmla="*/ 257 h 2280"/>
                <a:gd name="T28" fmla="*/ 23 w 883"/>
                <a:gd name="T29" fmla="*/ 4 h 228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3"/>
                <a:gd name="T46" fmla="*/ 0 h 2280"/>
                <a:gd name="T47" fmla="*/ 883 w 883"/>
                <a:gd name="T48" fmla="*/ 2280 h 228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3" h="2280">
                  <a:moveTo>
                    <a:pt x="102" y="17"/>
                  </a:moveTo>
                  <a:lnTo>
                    <a:pt x="407" y="0"/>
                  </a:lnTo>
                  <a:lnTo>
                    <a:pt x="407" y="619"/>
                  </a:lnTo>
                  <a:lnTo>
                    <a:pt x="622" y="243"/>
                  </a:lnTo>
                  <a:lnTo>
                    <a:pt x="622" y="676"/>
                  </a:lnTo>
                  <a:lnTo>
                    <a:pt x="407" y="1045"/>
                  </a:lnTo>
                  <a:lnTo>
                    <a:pt x="407" y="1685"/>
                  </a:lnTo>
                  <a:lnTo>
                    <a:pt x="882" y="1711"/>
                  </a:lnTo>
                  <a:lnTo>
                    <a:pt x="882" y="2279"/>
                  </a:lnTo>
                  <a:lnTo>
                    <a:pt x="102" y="2208"/>
                  </a:lnTo>
                  <a:lnTo>
                    <a:pt x="102" y="1552"/>
                  </a:lnTo>
                  <a:lnTo>
                    <a:pt x="0" y="1720"/>
                  </a:lnTo>
                  <a:lnTo>
                    <a:pt x="0" y="1302"/>
                  </a:lnTo>
                  <a:lnTo>
                    <a:pt x="102" y="1134"/>
                  </a:lnTo>
                  <a:lnTo>
                    <a:pt x="102" y="17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5" name="Freeform 22"/>
            <p:cNvSpPr>
              <a:spLocks noChangeArrowheads="1"/>
            </p:cNvSpPr>
            <p:nvPr/>
          </p:nvSpPr>
          <p:spPr bwMode="auto">
            <a:xfrm>
              <a:off x="2026" y="230"/>
              <a:ext cx="231" cy="561"/>
            </a:xfrm>
            <a:custGeom>
              <a:avLst/>
              <a:gdLst>
                <a:gd name="T0" fmla="*/ 4 w 1023"/>
                <a:gd name="T1" fmla="*/ 190 h 2479"/>
                <a:gd name="T2" fmla="*/ 14 w 1023"/>
                <a:gd name="T3" fmla="*/ 128 h 2479"/>
                <a:gd name="T4" fmla="*/ 27 w 1023"/>
                <a:gd name="T5" fmla="*/ 86 h 2479"/>
                <a:gd name="T6" fmla="*/ 42 w 1023"/>
                <a:gd name="T7" fmla="*/ 52 h 2479"/>
                <a:gd name="T8" fmla="*/ 61 w 1023"/>
                <a:gd name="T9" fmla="*/ 26 h 2479"/>
                <a:gd name="T10" fmla="*/ 102 w 1023"/>
                <a:gd name="T11" fmla="*/ 2 h 2479"/>
                <a:gd name="T12" fmla="*/ 153 w 1023"/>
                <a:gd name="T13" fmla="*/ 8 h 2479"/>
                <a:gd name="T14" fmla="*/ 180 w 1023"/>
                <a:gd name="T15" fmla="*/ 31 h 2479"/>
                <a:gd name="T16" fmla="*/ 197 w 1023"/>
                <a:gd name="T17" fmla="*/ 60 h 2479"/>
                <a:gd name="T18" fmla="*/ 211 w 1023"/>
                <a:gd name="T19" fmla="*/ 99 h 2479"/>
                <a:gd name="T20" fmla="*/ 221 w 1023"/>
                <a:gd name="T21" fmla="*/ 145 h 2479"/>
                <a:gd name="T22" fmla="*/ 230 w 1023"/>
                <a:gd name="T23" fmla="*/ 246 h 2479"/>
                <a:gd name="T24" fmla="*/ 229 w 1023"/>
                <a:gd name="T25" fmla="*/ 347 h 2479"/>
                <a:gd name="T26" fmla="*/ 221 w 1023"/>
                <a:gd name="T27" fmla="*/ 422 h 2479"/>
                <a:gd name="T28" fmla="*/ 206 w 1023"/>
                <a:gd name="T29" fmla="*/ 480 h 2479"/>
                <a:gd name="T30" fmla="*/ 186 w 1023"/>
                <a:gd name="T31" fmla="*/ 523 h 2479"/>
                <a:gd name="T32" fmla="*/ 159 w 1023"/>
                <a:gd name="T33" fmla="*/ 551 h 2479"/>
                <a:gd name="T34" fmla="*/ 127 w 1023"/>
                <a:gd name="T35" fmla="*/ 561 h 2479"/>
                <a:gd name="T36" fmla="*/ 91 w 1023"/>
                <a:gd name="T37" fmla="*/ 554 h 2479"/>
                <a:gd name="T38" fmla="*/ 62 w 1023"/>
                <a:gd name="T39" fmla="*/ 533 h 2479"/>
                <a:gd name="T40" fmla="*/ 38 w 1023"/>
                <a:gd name="T41" fmla="*/ 499 h 2479"/>
                <a:gd name="T42" fmla="*/ 19 w 1023"/>
                <a:gd name="T43" fmla="*/ 448 h 2479"/>
                <a:gd name="T44" fmla="*/ 6 w 1023"/>
                <a:gd name="T45" fmla="*/ 382 h 2479"/>
                <a:gd name="T46" fmla="*/ 0 w 1023"/>
                <a:gd name="T47" fmla="*/ 301 h 2479"/>
                <a:gd name="T48" fmla="*/ 70 w 1023"/>
                <a:gd name="T49" fmla="*/ 318 h 2479"/>
                <a:gd name="T50" fmla="*/ 75 w 1023"/>
                <a:gd name="T51" fmla="*/ 371 h 2479"/>
                <a:gd name="T52" fmla="*/ 80 w 1023"/>
                <a:gd name="T53" fmla="*/ 393 h 2479"/>
                <a:gd name="T54" fmla="*/ 86 w 1023"/>
                <a:gd name="T55" fmla="*/ 410 h 2479"/>
                <a:gd name="T56" fmla="*/ 94 w 1023"/>
                <a:gd name="T57" fmla="*/ 423 h 2479"/>
                <a:gd name="T58" fmla="*/ 103 w 1023"/>
                <a:gd name="T59" fmla="*/ 431 h 2479"/>
                <a:gd name="T60" fmla="*/ 121 w 1023"/>
                <a:gd name="T61" fmla="*/ 435 h 2479"/>
                <a:gd name="T62" fmla="*/ 133 w 1023"/>
                <a:gd name="T63" fmla="*/ 430 h 2479"/>
                <a:gd name="T64" fmla="*/ 141 w 1023"/>
                <a:gd name="T65" fmla="*/ 420 h 2479"/>
                <a:gd name="T66" fmla="*/ 148 w 1023"/>
                <a:gd name="T67" fmla="*/ 406 h 2479"/>
                <a:gd name="T68" fmla="*/ 154 w 1023"/>
                <a:gd name="T69" fmla="*/ 386 h 2479"/>
                <a:gd name="T70" fmla="*/ 159 w 1023"/>
                <a:gd name="T71" fmla="*/ 353 h 2479"/>
                <a:gd name="T72" fmla="*/ 162 w 1023"/>
                <a:gd name="T73" fmla="*/ 275 h 2479"/>
                <a:gd name="T74" fmla="*/ 159 w 1023"/>
                <a:gd name="T75" fmla="*/ 208 h 2479"/>
                <a:gd name="T76" fmla="*/ 154 w 1023"/>
                <a:gd name="T77" fmla="*/ 177 h 2479"/>
                <a:gd name="T78" fmla="*/ 148 w 1023"/>
                <a:gd name="T79" fmla="*/ 157 h 2479"/>
                <a:gd name="T80" fmla="*/ 140 w 1023"/>
                <a:gd name="T81" fmla="*/ 143 h 2479"/>
                <a:gd name="T82" fmla="*/ 132 w 1023"/>
                <a:gd name="T83" fmla="*/ 133 h 2479"/>
                <a:gd name="T84" fmla="*/ 120 w 1023"/>
                <a:gd name="T85" fmla="*/ 127 h 2479"/>
                <a:gd name="T86" fmla="*/ 105 w 1023"/>
                <a:gd name="T87" fmla="*/ 129 h 2479"/>
                <a:gd name="T88" fmla="*/ 96 w 1023"/>
                <a:gd name="T89" fmla="*/ 136 h 2479"/>
                <a:gd name="T90" fmla="*/ 89 w 1023"/>
                <a:gd name="T91" fmla="*/ 148 h 2479"/>
                <a:gd name="T92" fmla="*/ 82 w 1023"/>
                <a:gd name="T93" fmla="*/ 163 h 2479"/>
                <a:gd name="T94" fmla="*/ 76 w 1023"/>
                <a:gd name="T95" fmla="*/ 184 h 2479"/>
                <a:gd name="T96" fmla="*/ 71 w 1023"/>
                <a:gd name="T97" fmla="*/ 226 h 247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23"/>
                <a:gd name="T148" fmla="*/ 0 h 2479"/>
                <a:gd name="T149" fmla="*/ 1023 w 1023"/>
                <a:gd name="T150" fmla="*/ 2479 h 247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23" h="2479">
                  <a:moveTo>
                    <a:pt x="0" y="1231"/>
                  </a:moveTo>
                  <a:lnTo>
                    <a:pt x="2" y="1092"/>
                  </a:lnTo>
                  <a:lnTo>
                    <a:pt x="8" y="963"/>
                  </a:lnTo>
                  <a:lnTo>
                    <a:pt x="19" y="840"/>
                  </a:lnTo>
                  <a:lnTo>
                    <a:pt x="34" y="725"/>
                  </a:lnTo>
                  <a:lnTo>
                    <a:pt x="43" y="670"/>
                  </a:lnTo>
                  <a:lnTo>
                    <a:pt x="52" y="618"/>
                  </a:lnTo>
                  <a:lnTo>
                    <a:pt x="63" y="566"/>
                  </a:lnTo>
                  <a:lnTo>
                    <a:pt x="76" y="518"/>
                  </a:lnTo>
                  <a:lnTo>
                    <a:pt x="89" y="471"/>
                  </a:lnTo>
                  <a:lnTo>
                    <a:pt x="103" y="425"/>
                  </a:lnTo>
                  <a:lnTo>
                    <a:pt x="118" y="382"/>
                  </a:lnTo>
                  <a:lnTo>
                    <a:pt x="134" y="341"/>
                  </a:lnTo>
                  <a:lnTo>
                    <a:pt x="151" y="303"/>
                  </a:lnTo>
                  <a:lnTo>
                    <a:pt x="169" y="266"/>
                  </a:lnTo>
                  <a:lnTo>
                    <a:pt x="188" y="230"/>
                  </a:lnTo>
                  <a:lnTo>
                    <a:pt x="208" y="198"/>
                  </a:lnTo>
                  <a:lnTo>
                    <a:pt x="228" y="168"/>
                  </a:lnTo>
                  <a:lnTo>
                    <a:pt x="250" y="141"/>
                  </a:lnTo>
                  <a:lnTo>
                    <a:pt x="272" y="116"/>
                  </a:lnTo>
                  <a:lnTo>
                    <a:pt x="295" y="93"/>
                  </a:lnTo>
                  <a:lnTo>
                    <a:pt x="345" y="55"/>
                  </a:lnTo>
                  <a:lnTo>
                    <a:pt x="396" y="28"/>
                  </a:lnTo>
                  <a:lnTo>
                    <a:pt x="452" y="8"/>
                  </a:lnTo>
                  <a:lnTo>
                    <a:pt x="510" y="0"/>
                  </a:lnTo>
                  <a:lnTo>
                    <a:pt x="570" y="1"/>
                  </a:lnTo>
                  <a:lnTo>
                    <a:pt x="626" y="13"/>
                  </a:lnTo>
                  <a:lnTo>
                    <a:pt x="679" y="37"/>
                  </a:lnTo>
                  <a:lnTo>
                    <a:pt x="728" y="68"/>
                  </a:lnTo>
                  <a:lnTo>
                    <a:pt x="751" y="89"/>
                  </a:lnTo>
                  <a:lnTo>
                    <a:pt x="773" y="113"/>
                  </a:lnTo>
                  <a:lnTo>
                    <a:pt x="795" y="137"/>
                  </a:lnTo>
                  <a:lnTo>
                    <a:pt x="815" y="165"/>
                  </a:lnTo>
                  <a:lnTo>
                    <a:pt x="835" y="197"/>
                  </a:lnTo>
                  <a:lnTo>
                    <a:pt x="854" y="230"/>
                  </a:lnTo>
                  <a:lnTo>
                    <a:pt x="872" y="267"/>
                  </a:lnTo>
                  <a:lnTo>
                    <a:pt x="889" y="306"/>
                  </a:lnTo>
                  <a:lnTo>
                    <a:pt x="905" y="348"/>
                  </a:lnTo>
                  <a:lnTo>
                    <a:pt x="920" y="392"/>
                  </a:lnTo>
                  <a:lnTo>
                    <a:pt x="934" y="436"/>
                  </a:lnTo>
                  <a:lnTo>
                    <a:pt x="947" y="486"/>
                  </a:lnTo>
                  <a:lnTo>
                    <a:pt x="959" y="535"/>
                  </a:lnTo>
                  <a:lnTo>
                    <a:pt x="970" y="587"/>
                  </a:lnTo>
                  <a:lnTo>
                    <a:pt x="980" y="642"/>
                  </a:lnTo>
                  <a:lnTo>
                    <a:pt x="989" y="699"/>
                  </a:lnTo>
                  <a:lnTo>
                    <a:pt x="1003" y="819"/>
                  </a:lnTo>
                  <a:lnTo>
                    <a:pt x="1014" y="947"/>
                  </a:lnTo>
                  <a:lnTo>
                    <a:pt x="1020" y="1085"/>
                  </a:lnTo>
                  <a:lnTo>
                    <a:pt x="1022" y="1230"/>
                  </a:lnTo>
                  <a:lnTo>
                    <a:pt x="1021" y="1335"/>
                  </a:lnTo>
                  <a:lnTo>
                    <a:pt x="1018" y="1435"/>
                  </a:lnTo>
                  <a:lnTo>
                    <a:pt x="1014" y="1532"/>
                  </a:lnTo>
                  <a:lnTo>
                    <a:pt x="1008" y="1622"/>
                  </a:lnTo>
                  <a:lnTo>
                    <a:pt x="999" y="1707"/>
                  </a:lnTo>
                  <a:lnTo>
                    <a:pt x="990" y="1789"/>
                  </a:lnTo>
                  <a:lnTo>
                    <a:pt x="978" y="1863"/>
                  </a:lnTo>
                  <a:lnTo>
                    <a:pt x="964" y="1935"/>
                  </a:lnTo>
                  <a:lnTo>
                    <a:pt x="949" y="2001"/>
                  </a:lnTo>
                  <a:lnTo>
                    <a:pt x="932" y="2062"/>
                  </a:lnTo>
                  <a:lnTo>
                    <a:pt x="913" y="2121"/>
                  </a:lnTo>
                  <a:lnTo>
                    <a:pt x="893" y="2174"/>
                  </a:lnTo>
                  <a:lnTo>
                    <a:pt x="871" y="2225"/>
                  </a:lnTo>
                  <a:lnTo>
                    <a:pt x="848" y="2270"/>
                  </a:lnTo>
                  <a:lnTo>
                    <a:pt x="823" y="2312"/>
                  </a:lnTo>
                  <a:lnTo>
                    <a:pt x="796" y="2350"/>
                  </a:lnTo>
                  <a:lnTo>
                    <a:pt x="768" y="2382"/>
                  </a:lnTo>
                  <a:lnTo>
                    <a:pt x="738" y="2411"/>
                  </a:lnTo>
                  <a:lnTo>
                    <a:pt x="706" y="2435"/>
                  </a:lnTo>
                  <a:lnTo>
                    <a:pt x="673" y="2452"/>
                  </a:lnTo>
                  <a:lnTo>
                    <a:pt x="637" y="2466"/>
                  </a:lnTo>
                  <a:lnTo>
                    <a:pt x="601" y="2475"/>
                  </a:lnTo>
                  <a:lnTo>
                    <a:pt x="562" y="2478"/>
                  </a:lnTo>
                  <a:lnTo>
                    <a:pt x="522" y="2477"/>
                  </a:lnTo>
                  <a:lnTo>
                    <a:pt x="481" y="2471"/>
                  </a:lnTo>
                  <a:lnTo>
                    <a:pt x="442" y="2462"/>
                  </a:lnTo>
                  <a:lnTo>
                    <a:pt x="405" y="2447"/>
                  </a:lnTo>
                  <a:lnTo>
                    <a:pt x="370" y="2432"/>
                  </a:lnTo>
                  <a:lnTo>
                    <a:pt x="336" y="2409"/>
                  </a:lnTo>
                  <a:lnTo>
                    <a:pt x="303" y="2385"/>
                  </a:lnTo>
                  <a:lnTo>
                    <a:pt x="273" y="2356"/>
                  </a:lnTo>
                  <a:lnTo>
                    <a:pt x="245" y="2325"/>
                  </a:lnTo>
                  <a:lnTo>
                    <a:pt x="218" y="2289"/>
                  </a:lnTo>
                  <a:lnTo>
                    <a:pt x="193" y="2249"/>
                  </a:lnTo>
                  <a:lnTo>
                    <a:pt x="169" y="2204"/>
                  </a:lnTo>
                  <a:lnTo>
                    <a:pt x="146" y="2152"/>
                  </a:lnTo>
                  <a:lnTo>
                    <a:pt x="125" y="2099"/>
                  </a:lnTo>
                  <a:lnTo>
                    <a:pt x="104" y="2040"/>
                  </a:lnTo>
                  <a:lnTo>
                    <a:pt x="86" y="1980"/>
                  </a:lnTo>
                  <a:lnTo>
                    <a:pt x="68" y="1912"/>
                  </a:lnTo>
                  <a:lnTo>
                    <a:pt x="52" y="1843"/>
                  </a:lnTo>
                  <a:lnTo>
                    <a:pt x="38" y="1767"/>
                  </a:lnTo>
                  <a:lnTo>
                    <a:pt x="27" y="1688"/>
                  </a:lnTo>
                  <a:lnTo>
                    <a:pt x="17" y="1606"/>
                  </a:lnTo>
                  <a:lnTo>
                    <a:pt x="10" y="1518"/>
                  </a:lnTo>
                  <a:lnTo>
                    <a:pt x="4" y="1426"/>
                  </a:lnTo>
                  <a:lnTo>
                    <a:pt x="1" y="1330"/>
                  </a:lnTo>
                  <a:lnTo>
                    <a:pt x="0" y="1231"/>
                  </a:lnTo>
                  <a:close/>
                  <a:moveTo>
                    <a:pt x="305" y="1239"/>
                  </a:moveTo>
                  <a:lnTo>
                    <a:pt x="306" y="1325"/>
                  </a:lnTo>
                  <a:lnTo>
                    <a:pt x="308" y="1407"/>
                  </a:lnTo>
                  <a:lnTo>
                    <a:pt x="313" y="1479"/>
                  </a:lnTo>
                  <a:lnTo>
                    <a:pt x="319" y="1549"/>
                  </a:lnTo>
                  <a:lnTo>
                    <a:pt x="327" y="1609"/>
                  </a:lnTo>
                  <a:lnTo>
                    <a:pt x="332" y="1638"/>
                  </a:lnTo>
                  <a:lnTo>
                    <a:pt x="337" y="1665"/>
                  </a:lnTo>
                  <a:lnTo>
                    <a:pt x="342" y="1689"/>
                  </a:lnTo>
                  <a:lnTo>
                    <a:pt x="348" y="1713"/>
                  </a:lnTo>
                  <a:lnTo>
                    <a:pt x="354" y="1735"/>
                  </a:lnTo>
                  <a:lnTo>
                    <a:pt x="361" y="1757"/>
                  </a:lnTo>
                  <a:lnTo>
                    <a:pt x="368" y="1777"/>
                  </a:lnTo>
                  <a:lnTo>
                    <a:pt x="375" y="1794"/>
                  </a:lnTo>
                  <a:lnTo>
                    <a:pt x="383" y="1811"/>
                  </a:lnTo>
                  <a:lnTo>
                    <a:pt x="391" y="1829"/>
                  </a:lnTo>
                  <a:lnTo>
                    <a:pt x="400" y="1843"/>
                  </a:lnTo>
                  <a:lnTo>
                    <a:pt x="408" y="1856"/>
                  </a:lnTo>
                  <a:lnTo>
                    <a:pt x="417" y="1869"/>
                  </a:lnTo>
                  <a:lnTo>
                    <a:pt x="426" y="1879"/>
                  </a:lnTo>
                  <a:lnTo>
                    <a:pt x="436" y="1889"/>
                  </a:lnTo>
                  <a:lnTo>
                    <a:pt x="446" y="1897"/>
                  </a:lnTo>
                  <a:lnTo>
                    <a:pt x="456" y="1905"/>
                  </a:lnTo>
                  <a:lnTo>
                    <a:pt x="467" y="1910"/>
                  </a:lnTo>
                  <a:lnTo>
                    <a:pt x="489" y="1919"/>
                  </a:lnTo>
                  <a:lnTo>
                    <a:pt x="512" y="1923"/>
                  </a:lnTo>
                  <a:lnTo>
                    <a:pt x="536" y="1922"/>
                  </a:lnTo>
                  <a:lnTo>
                    <a:pt x="558" y="1916"/>
                  </a:lnTo>
                  <a:lnTo>
                    <a:pt x="569" y="1911"/>
                  </a:lnTo>
                  <a:lnTo>
                    <a:pt x="579" y="1905"/>
                  </a:lnTo>
                  <a:lnTo>
                    <a:pt x="589" y="1898"/>
                  </a:lnTo>
                  <a:lnTo>
                    <a:pt x="599" y="1889"/>
                  </a:lnTo>
                  <a:lnTo>
                    <a:pt x="608" y="1880"/>
                  </a:lnTo>
                  <a:lnTo>
                    <a:pt x="617" y="1868"/>
                  </a:lnTo>
                  <a:lnTo>
                    <a:pt x="626" y="1856"/>
                  </a:lnTo>
                  <a:lnTo>
                    <a:pt x="634" y="1842"/>
                  </a:lnTo>
                  <a:lnTo>
                    <a:pt x="642" y="1828"/>
                  </a:lnTo>
                  <a:lnTo>
                    <a:pt x="649" y="1811"/>
                  </a:lnTo>
                  <a:lnTo>
                    <a:pt x="656" y="1794"/>
                  </a:lnTo>
                  <a:lnTo>
                    <a:pt x="663" y="1775"/>
                  </a:lnTo>
                  <a:lnTo>
                    <a:pt x="669" y="1756"/>
                  </a:lnTo>
                  <a:lnTo>
                    <a:pt x="675" y="1731"/>
                  </a:lnTo>
                  <a:lnTo>
                    <a:pt x="681" y="1707"/>
                  </a:lnTo>
                  <a:lnTo>
                    <a:pt x="686" y="1683"/>
                  </a:lnTo>
                  <a:lnTo>
                    <a:pt x="691" y="1654"/>
                  </a:lnTo>
                  <a:lnTo>
                    <a:pt x="695" y="1624"/>
                  </a:lnTo>
                  <a:lnTo>
                    <a:pt x="703" y="1558"/>
                  </a:lnTo>
                  <a:lnTo>
                    <a:pt x="709" y="1482"/>
                  </a:lnTo>
                  <a:lnTo>
                    <a:pt x="713" y="1401"/>
                  </a:lnTo>
                  <a:lnTo>
                    <a:pt x="716" y="1313"/>
                  </a:lnTo>
                  <a:lnTo>
                    <a:pt x="717" y="1215"/>
                  </a:lnTo>
                  <a:lnTo>
                    <a:pt x="716" y="1131"/>
                  </a:lnTo>
                  <a:lnTo>
                    <a:pt x="713" y="1055"/>
                  </a:lnTo>
                  <a:lnTo>
                    <a:pt x="709" y="983"/>
                  </a:lnTo>
                  <a:lnTo>
                    <a:pt x="703" y="917"/>
                  </a:lnTo>
                  <a:lnTo>
                    <a:pt x="695" y="858"/>
                  </a:lnTo>
                  <a:lnTo>
                    <a:pt x="690" y="831"/>
                  </a:lnTo>
                  <a:lnTo>
                    <a:pt x="685" y="804"/>
                  </a:lnTo>
                  <a:lnTo>
                    <a:pt x="680" y="780"/>
                  </a:lnTo>
                  <a:lnTo>
                    <a:pt x="674" y="755"/>
                  </a:lnTo>
                  <a:lnTo>
                    <a:pt x="668" y="733"/>
                  </a:lnTo>
                  <a:lnTo>
                    <a:pt x="661" y="714"/>
                  </a:lnTo>
                  <a:lnTo>
                    <a:pt x="654" y="694"/>
                  </a:lnTo>
                  <a:lnTo>
                    <a:pt x="646" y="677"/>
                  </a:lnTo>
                  <a:lnTo>
                    <a:pt x="639" y="660"/>
                  </a:lnTo>
                  <a:lnTo>
                    <a:pt x="631" y="646"/>
                  </a:lnTo>
                  <a:lnTo>
                    <a:pt x="622" y="631"/>
                  </a:lnTo>
                  <a:lnTo>
                    <a:pt x="614" y="619"/>
                  </a:lnTo>
                  <a:lnTo>
                    <a:pt x="604" y="607"/>
                  </a:lnTo>
                  <a:lnTo>
                    <a:pt x="595" y="598"/>
                  </a:lnTo>
                  <a:lnTo>
                    <a:pt x="585" y="588"/>
                  </a:lnTo>
                  <a:lnTo>
                    <a:pt x="575" y="581"/>
                  </a:lnTo>
                  <a:lnTo>
                    <a:pt x="565" y="574"/>
                  </a:lnTo>
                  <a:lnTo>
                    <a:pt x="555" y="569"/>
                  </a:lnTo>
                  <a:lnTo>
                    <a:pt x="532" y="562"/>
                  </a:lnTo>
                  <a:lnTo>
                    <a:pt x="509" y="560"/>
                  </a:lnTo>
                  <a:lnTo>
                    <a:pt x="487" y="563"/>
                  </a:lnTo>
                  <a:lnTo>
                    <a:pt x="476" y="566"/>
                  </a:lnTo>
                  <a:lnTo>
                    <a:pt x="466" y="571"/>
                  </a:lnTo>
                  <a:lnTo>
                    <a:pt x="455" y="576"/>
                  </a:lnTo>
                  <a:lnTo>
                    <a:pt x="445" y="584"/>
                  </a:lnTo>
                  <a:lnTo>
                    <a:pt x="436" y="594"/>
                  </a:lnTo>
                  <a:lnTo>
                    <a:pt x="427" y="601"/>
                  </a:lnTo>
                  <a:lnTo>
                    <a:pt x="417" y="613"/>
                  </a:lnTo>
                  <a:lnTo>
                    <a:pt x="409" y="625"/>
                  </a:lnTo>
                  <a:lnTo>
                    <a:pt x="400" y="638"/>
                  </a:lnTo>
                  <a:lnTo>
                    <a:pt x="392" y="652"/>
                  </a:lnTo>
                  <a:lnTo>
                    <a:pt x="384" y="667"/>
                  </a:lnTo>
                  <a:lnTo>
                    <a:pt x="376" y="684"/>
                  </a:lnTo>
                  <a:lnTo>
                    <a:pt x="369" y="701"/>
                  </a:lnTo>
                  <a:lnTo>
                    <a:pt x="362" y="720"/>
                  </a:lnTo>
                  <a:lnTo>
                    <a:pt x="355" y="740"/>
                  </a:lnTo>
                  <a:lnTo>
                    <a:pt x="349" y="764"/>
                  </a:lnTo>
                  <a:lnTo>
                    <a:pt x="343" y="785"/>
                  </a:lnTo>
                  <a:lnTo>
                    <a:pt x="338" y="812"/>
                  </a:lnTo>
                  <a:lnTo>
                    <a:pt x="333" y="838"/>
                  </a:lnTo>
                  <a:lnTo>
                    <a:pt x="328" y="867"/>
                  </a:lnTo>
                  <a:lnTo>
                    <a:pt x="319" y="930"/>
                  </a:lnTo>
                  <a:lnTo>
                    <a:pt x="313" y="997"/>
                  </a:lnTo>
                  <a:lnTo>
                    <a:pt x="309" y="1071"/>
                  </a:lnTo>
                  <a:lnTo>
                    <a:pt x="306" y="1153"/>
                  </a:lnTo>
                  <a:lnTo>
                    <a:pt x="305" y="1239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6" name="Freeform 23"/>
            <p:cNvSpPr>
              <a:spLocks noChangeArrowheads="1"/>
            </p:cNvSpPr>
            <p:nvPr/>
          </p:nvSpPr>
          <p:spPr bwMode="auto">
            <a:xfrm>
              <a:off x="2271" y="215"/>
              <a:ext cx="312" cy="602"/>
            </a:xfrm>
            <a:custGeom>
              <a:avLst/>
              <a:gdLst>
                <a:gd name="T0" fmla="*/ 0 w 1380"/>
                <a:gd name="T1" fmla="*/ 17 h 2659"/>
                <a:gd name="T2" fmla="*/ 65 w 1380"/>
                <a:gd name="T3" fmla="*/ 13 h 2659"/>
                <a:gd name="T4" fmla="*/ 89 w 1380"/>
                <a:gd name="T5" fmla="*/ 333 h 2659"/>
                <a:gd name="T6" fmla="*/ 123 w 1380"/>
                <a:gd name="T7" fmla="*/ 10 h 2659"/>
                <a:gd name="T8" fmla="*/ 189 w 1380"/>
                <a:gd name="T9" fmla="*/ 7 h 2659"/>
                <a:gd name="T10" fmla="*/ 223 w 1380"/>
                <a:gd name="T11" fmla="*/ 335 h 2659"/>
                <a:gd name="T12" fmla="*/ 247 w 1380"/>
                <a:gd name="T13" fmla="*/ 3 h 2659"/>
                <a:gd name="T14" fmla="*/ 312 w 1380"/>
                <a:gd name="T15" fmla="*/ 0 h 2659"/>
                <a:gd name="T16" fmla="*/ 263 w 1380"/>
                <a:gd name="T17" fmla="*/ 602 h 2659"/>
                <a:gd name="T18" fmla="*/ 195 w 1380"/>
                <a:gd name="T19" fmla="*/ 596 h 2659"/>
                <a:gd name="T20" fmla="*/ 156 w 1380"/>
                <a:gd name="T21" fmla="*/ 224 h 2659"/>
                <a:gd name="T22" fmla="*/ 117 w 1380"/>
                <a:gd name="T23" fmla="*/ 588 h 2659"/>
                <a:gd name="T24" fmla="*/ 50 w 1380"/>
                <a:gd name="T25" fmla="*/ 582 h 2659"/>
                <a:gd name="T26" fmla="*/ 0 w 1380"/>
                <a:gd name="T27" fmla="*/ 17 h 265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80"/>
                <a:gd name="T43" fmla="*/ 0 h 2659"/>
                <a:gd name="T44" fmla="*/ 1380 w 1380"/>
                <a:gd name="T45" fmla="*/ 2659 h 265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80" h="2659">
                  <a:moveTo>
                    <a:pt x="0" y="75"/>
                  </a:moveTo>
                  <a:lnTo>
                    <a:pt x="289" y="59"/>
                  </a:lnTo>
                  <a:lnTo>
                    <a:pt x="393" y="1470"/>
                  </a:lnTo>
                  <a:lnTo>
                    <a:pt x="546" y="45"/>
                  </a:lnTo>
                  <a:lnTo>
                    <a:pt x="834" y="29"/>
                  </a:lnTo>
                  <a:lnTo>
                    <a:pt x="987" y="1480"/>
                  </a:lnTo>
                  <a:lnTo>
                    <a:pt x="1091" y="15"/>
                  </a:lnTo>
                  <a:lnTo>
                    <a:pt x="1379" y="0"/>
                  </a:lnTo>
                  <a:lnTo>
                    <a:pt x="1162" y="2658"/>
                  </a:lnTo>
                  <a:lnTo>
                    <a:pt x="863" y="2631"/>
                  </a:lnTo>
                  <a:lnTo>
                    <a:pt x="690" y="991"/>
                  </a:lnTo>
                  <a:lnTo>
                    <a:pt x="517" y="2599"/>
                  </a:lnTo>
                  <a:lnTo>
                    <a:pt x="219" y="2572"/>
                  </a:lnTo>
                  <a:lnTo>
                    <a:pt x="0" y="75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7" name="Freeform 24"/>
            <p:cNvSpPr>
              <a:spLocks noChangeArrowheads="1"/>
            </p:cNvSpPr>
            <p:nvPr/>
          </p:nvSpPr>
          <p:spPr bwMode="auto">
            <a:xfrm>
              <a:off x="2598" y="201"/>
              <a:ext cx="232" cy="638"/>
            </a:xfrm>
            <a:custGeom>
              <a:avLst/>
              <a:gdLst>
                <a:gd name="T0" fmla="*/ 4 w 1027"/>
                <a:gd name="T1" fmla="*/ 216 h 2813"/>
                <a:gd name="T2" fmla="*/ 14 w 1027"/>
                <a:gd name="T3" fmla="*/ 144 h 2813"/>
                <a:gd name="T4" fmla="*/ 27 w 1027"/>
                <a:gd name="T5" fmla="*/ 96 h 2813"/>
                <a:gd name="T6" fmla="*/ 43 w 1027"/>
                <a:gd name="T7" fmla="*/ 56 h 2813"/>
                <a:gd name="T8" fmla="*/ 52 w 1027"/>
                <a:gd name="T9" fmla="*/ 40 h 2813"/>
                <a:gd name="T10" fmla="*/ 78 w 1027"/>
                <a:gd name="T11" fmla="*/ 12 h 2813"/>
                <a:gd name="T12" fmla="*/ 129 w 1027"/>
                <a:gd name="T13" fmla="*/ 1 h 2813"/>
                <a:gd name="T14" fmla="*/ 170 w 1027"/>
                <a:gd name="T15" fmla="*/ 26 h 2813"/>
                <a:gd name="T16" fmla="*/ 189 w 1027"/>
                <a:gd name="T17" fmla="*/ 54 h 2813"/>
                <a:gd name="T18" fmla="*/ 205 w 1027"/>
                <a:gd name="T19" fmla="*/ 93 h 2813"/>
                <a:gd name="T20" fmla="*/ 218 w 1027"/>
                <a:gd name="T21" fmla="*/ 141 h 2813"/>
                <a:gd name="T22" fmla="*/ 227 w 1027"/>
                <a:gd name="T23" fmla="*/ 212 h 2813"/>
                <a:gd name="T24" fmla="*/ 232 w 1027"/>
                <a:gd name="T25" fmla="*/ 341 h 2813"/>
                <a:gd name="T26" fmla="*/ 227 w 1027"/>
                <a:gd name="T27" fmla="*/ 434 h 2813"/>
                <a:gd name="T28" fmla="*/ 215 w 1027"/>
                <a:gd name="T29" fmla="*/ 508 h 2813"/>
                <a:gd name="T30" fmla="*/ 197 w 1027"/>
                <a:gd name="T31" fmla="*/ 566 h 2813"/>
                <a:gd name="T32" fmla="*/ 174 w 1027"/>
                <a:gd name="T33" fmla="*/ 608 h 2813"/>
                <a:gd name="T34" fmla="*/ 144 w 1027"/>
                <a:gd name="T35" fmla="*/ 632 h 2813"/>
                <a:gd name="T36" fmla="*/ 109 w 1027"/>
                <a:gd name="T37" fmla="*/ 637 h 2813"/>
                <a:gd name="T38" fmla="*/ 76 w 1027"/>
                <a:gd name="T39" fmla="*/ 625 h 2813"/>
                <a:gd name="T40" fmla="*/ 49 w 1027"/>
                <a:gd name="T41" fmla="*/ 596 h 2813"/>
                <a:gd name="T42" fmla="*/ 38 w 1027"/>
                <a:gd name="T43" fmla="*/ 574 h 2813"/>
                <a:gd name="T44" fmla="*/ 20 w 1027"/>
                <a:gd name="T45" fmla="*/ 515 h 2813"/>
                <a:gd name="T46" fmla="*/ 6 w 1027"/>
                <a:gd name="T47" fmla="*/ 439 h 2813"/>
                <a:gd name="T48" fmla="*/ 0 w 1027"/>
                <a:gd name="T49" fmla="*/ 345 h 2813"/>
                <a:gd name="T50" fmla="*/ 70 w 1027"/>
                <a:gd name="T51" fmla="*/ 364 h 2813"/>
                <a:gd name="T52" fmla="*/ 75 w 1027"/>
                <a:gd name="T53" fmla="*/ 424 h 2813"/>
                <a:gd name="T54" fmla="*/ 80 w 1027"/>
                <a:gd name="T55" fmla="*/ 449 h 2813"/>
                <a:gd name="T56" fmla="*/ 87 w 1027"/>
                <a:gd name="T57" fmla="*/ 468 h 2813"/>
                <a:gd name="T58" fmla="*/ 94 w 1027"/>
                <a:gd name="T59" fmla="*/ 483 h 2813"/>
                <a:gd name="T60" fmla="*/ 103 w 1027"/>
                <a:gd name="T61" fmla="*/ 491 h 2813"/>
                <a:gd name="T62" fmla="*/ 122 w 1027"/>
                <a:gd name="T63" fmla="*/ 494 h 2813"/>
                <a:gd name="T64" fmla="*/ 134 w 1027"/>
                <a:gd name="T65" fmla="*/ 488 h 2813"/>
                <a:gd name="T66" fmla="*/ 142 w 1027"/>
                <a:gd name="T67" fmla="*/ 477 h 2813"/>
                <a:gd name="T68" fmla="*/ 149 w 1027"/>
                <a:gd name="T69" fmla="*/ 460 h 2813"/>
                <a:gd name="T70" fmla="*/ 154 w 1027"/>
                <a:gd name="T71" fmla="*/ 438 h 2813"/>
                <a:gd name="T72" fmla="*/ 159 w 1027"/>
                <a:gd name="T73" fmla="*/ 399 h 2813"/>
                <a:gd name="T74" fmla="*/ 163 w 1027"/>
                <a:gd name="T75" fmla="*/ 312 h 2813"/>
                <a:gd name="T76" fmla="*/ 159 w 1027"/>
                <a:gd name="T77" fmla="*/ 236 h 2813"/>
                <a:gd name="T78" fmla="*/ 154 w 1027"/>
                <a:gd name="T79" fmla="*/ 201 h 2813"/>
                <a:gd name="T80" fmla="*/ 148 w 1027"/>
                <a:gd name="T81" fmla="*/ 179 h 2813"/>
                <a:gd name="T82" fmla="*/ 141 w 1027"/>
                <a:gd name="T83" fmla="*/ 163 h 2813"/>
                <a:gd name="T84" fmla="*/ 133 w 1027"/>
                <a:gd name="T85" fmla="*/ 152 h 2813"/>
                <a:gd name="T86" fmla="*/ 121 w 1027"/>
                <a:gd name="T87" fmla="*/ 145 h 2813"/>
                <a:gd name="T88" fmla="*/ 105 w 1027"/>
                <a:gd name="T89" fmla="*/ 147 h 2813"/>
                <a:gd name="T90" fmla="*/ 97 w 1027"/>
                <a:gd name="T91" fmla="*/ 154 h 2813"/>
                <a:gd name="T92" fmla="*/ 89 w 1027"/>
                <a:gd name="T93" fmla="*/ 168 h 2813"/>
                <a:gd name="T94" fmla="*/ 82 w 1027"/>
                <a:gd name="T95" fmla="*/ 185 h 2813"/>
                <a:gd name="T96" fmla="*/ 76 w 1027"/>
                <a:gd name="T97" fmla="*/ 209 h 2813"/>
                <a:gd name="T98" fmla="*/ 71 w 1027"/>
                <a:gd name="T99" fmla="*/ 257 h 281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27"/>
                <a:gd name="T151" fmla="*/ 0 h 2813"/>
                <a:gd name="T152" fmla="*/ 1027 w 1027"/>
                <a:gd name="T153" fmla="*/ 2813 h 281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27" h="2813">
                  <a:moveTo>
                    <a:pt x="0" y="1405"/>
                  </a:moveTo>
                  <a:lnTo>
                    <a:pt x="2" y="1244"/>
                  </a:lnTo>
                  <a:lnTo>
                    <a:pt x="8" y="1094"/>
                  </a:lnTo>
                  <a:lnTo>
                    <a:pt x="19" y="952"/>
                  </a:lnTo>
                  <a:lnTo>
                    <a:pt x="34" y="818"/>
                  </a:lnTo>
                  <a:lnTo>
                    <a:pt x="43" y="755"/>
                  </a:lnTo>
                  <a:lnTo>
                    <a:pt x="53" y="695"/>
                  </a:lnTo>
                  <a:lnTo>
                    <a:pt x="64" y="635"/>
                  </a:lnTo>
                  <a:lnTo>
                    <a:pt x="77" y="580"/>
                  </a:lnTo>
                  <a:lnTo>
                    <a:pt x="90" y="524"/>
                  </a:lnTo>
                  <a:lnTo>
                    <a:pt x="104" y="472"/>
                  </a:lnTo>
                  <a:lnTo>
                    <a:pt x="119" y="422"/>
                  </a:lnTo>
                  <a:lnTo>
                    <a:pt x="135" y="375"/>
                  </a:lnTo>
                  <a:lnTo>
                    <a:pt x="152" y="330"/>
                  </a:lnTo>
                  <a:lnTo>
                    <a:pt x="170" y="288"/>
                  </a:lnTo>
                  <a:lnTo>
                    <a:pt x="189" y="246"/>
                  </a:lnTo>
                  <a:lnTo>
                    <a:pt x="209" y="210"/>
                  </a:lnTo>
                  <a:lnTo>
                    <a:pt x="210" y="204"/>
                  </a:lnTo>
                  <a:lnTo>
                    <a:pt x="210" y="201"/>
                  </a:lnTo>
                  <a:lnTo>
                    <a:pt x="229" y="176"/>
                  </a:lnTo>
                  <a:lnTo>
                    <a:pt x="251" y="146"/>
                  </a:lnTo>
                  <a:lnTo>
                    <a:pt x="273" y="118"/>
                  </a:lnTo>
                  <a:lnTo>
                    <a:pt x="296" y="94"/>
                  </a:lnTo>
                  <a:lnTo>
                    <a:pt x="345" y="52"/>
                  </a:lnTo>
                  <a:lnTo>
                    <a:pt x="397" y="25"/>
                  </a:lnTo>
                  <a:lnTo>
                    <a:pt x="453" y="5"/>
                  </a:lnTo>
                  <a:lnTo>
                    <a:pt x="511" y="0"/>
                  </a:lnTo>
                  <a:lnTo>
                    <a:pt x="572" y="5"/>
                  </a:lnTo>
                  <a:lnTo>
                    <a:pt x="628" y="22"/>
                  </a:lnTo>
                  <a:lnTo>
                    <a:pt x="681" y="52"/>
                  </a:lnTo>
                  <a:lnTo>
                    <a:pt x="731" y="91"/>
                  </a:lnTo>
                  <a:lnTo>
                    <a:pt x="754" y="116"/>
                  </a:lnTo>
                  <a:lnTo>
                    <a:pt x="776" y="143"/>
                  </a:lnTo>
                  <a:lnTo>
                    <a:pt x="798" y="171"/>
                  </a:lnTo>
                  <a:lnTo>
                    <a:pt x="818" y="204"/>
                  </a:lnTo>
                  <a:lnTo>
                    <a:pt x="838" y="240"/>
                  </a:lnTo>
                  <a:lnTo>
                    <a:pt x="857" y="278"/>
                  </a:lnTo>
                  <a:lnTo>
                    <a:pt x="876" y="320"/>
                  </a:lnTo>
                  <a:lnTo>
                    <a:pt x="893" y="364"/>
                  </a:lnTo>
                  <a:lnTo>
                    <a:pt x="909" y="411"/>
                  </a:lnTo>
                  <a:lnTo>
                    <a:pt x="924" y="460"/>
                  </a:lnTo>
                  <a:lnTo>
                    <a:pt x="938" y="510"/>
                  </a:lnTo>
                  <a:lnTo>
                    <a:pt x="951" y="565"/>
                  </a:lnTo>
                  <a:lnTo>
                    <a:pt x="963" y="620"/>
                  </a:lnTo>
                  <a:lnTo>
                    <a:pt x="974" y="678"/>
                  </a:lnTo>
                  <a:lnTo>
                    <a:pt x="984" y="739"/>
                  </a:lnTo>
                  <a:lnTo>
                    <a:pt x="993" y="802"/>
                  </a:lnTo>
                  <a:lnTo>
                    <a:pt x="1007" y="934"/>
                  </a:lnTo>
                  <a:lnTo>
                    <a:pt x="1018" y="1075"/>
                  </a:lnTo>
                  <a:lnTo>
                    <a:pt x="1024" y="1227"/>
                  </a:lnTo>
                  <a:lnTo>
                    <a:pt x="1026" y="1387"/>
                  </a:lnTo>
                  <a:lnTo>
                    <a:pt x="1025" y="1502"/>
                  </a:lnTo>
                  <a:lnTo>
                    <a:pt x="1022" y="1613"/>
                  </a:lnTo>
                  <a:lnTo>
                    <a:pt x="1018" y="1720"/>
                  </a:lnTo>
                  <a:lnTo>
                    <a:pt x="1012" y="1819"/>
                  </a:lnTo>
                  <a:lnTo>
                    <a:pt x="1003" y="1913"/>
                  </a:lnTo>
                  <a:lnTo>
                    <a:pt x="994" y="2004"/>
                  </a:lnTo>
                  <a:lnTo>
                    <a:pt x="982" y="2087"/>
                  </a:lnTo>
                  <a:lnTo>
                    <a:pt x="968" y="2167"/>
                  </a:lnTo>
                  <a:lnTo>
                    <a:pt x="953" y="2241"/>
                  </a:lnTo>
                  <a:lnTo>
                    <a:pt x="936" y="2310"/>
                  </a:lnTo>
                  <a:lnTo>
                    <a:pt x="917" y="2376"/>
                  </a:lnTo>
                  <a:lnTo>
                    <a:pt x="897" y="2437"/>
                  </a:lnTo>
                  <a:lnTo>
                    <a:pt x="874" y="2495"/>
                  </a:lnTo>
                  <a:lnTo>
                    <a:pt x="851" y="2547"/>
                  </a:lnTo>
                  <a:lnTo>
                    <a:pt x="826" y="2597"/>
                  </a:lnTo>
                  <a:lnTo>
                    <a:pt x="799" y="2641"/>
                  </a:lnTo>
                  <a:lnTo>
                    <a:pt x="771" y="2679"/>
                  </a:lnTo>
                  <a:lnTo>
                    <a:pt x="741" y="2715"/>
                  </a:lnTo>
                  <a:lnTo>
                    <a:pt x="709" y="2746"/>
                  </a:lnTo>
                  <a:lnTo>
                    <a:pt x="675" y="2768"/>
                  </a:lnTo>
                  <a:lnTo>
                    <a:pt x="639" y="2787"/>
                  </a:lnTo>
                  <a:lnTo>
                    <a:pt x="603" y="2801"/>
                  </a:lnTo>
                  <a:lnTo>
                    <a:pt x="564" y="2809"/>
                  </a:lnTo>
                  <a:lnTo>
                    <a:pt x="523" y="2812"/>
                  </a:lnTo>
                  <a:lnTo>
                    <a:pt x="482" y="2809"/>
                  </a:lnTo>
                  <a:lnTo>
                    <a:pt x="443" y="2803"/>
                  </a:lnTo>
                  <a:lnTo>
                    <a:pt x="406" y="2790"/>
                  </a:lnTo>
                  <a:lnTo>
                    <a:pt x="371" y="2776"/>
                  </a:lnTo>
                  <a:lnTo>
                    <a:pt x="336" y="2754"/>
                  </a:lnTo>
                  <a:lnTo>
                    <a:pt x="304" y="2729"/>
                  </a:lnTo>
                  <a:lnTo>
                    <a:pt x="274" y="2699"/>
                  </a:lnTo>
                  <a:lnTo>
                    <a:pt x="246" y="2666"/>
                  </a:lnTo>
                  <a:lnTo>
                    <a:pt x="219" y="2627"/>
                  </a:lnTo>
                  <a:lnTo>
                    <a:pt x="210" y="2610"/>
                  </a:lnTo>
                  <a:lnTo>
                    <a:pt x="194" y="2582"/>
                  </a:lnTo>
                  <a:lnTo>
                    <a:pt x="170" y="2530"/>
                  </a:lnTo>
                  <a:lnTo>
                    <a:pt x="147" y="2471"/>
                  </a:lnTo>
                  <a:lnTo>
                    <a:pt x="126" y="2409"/>
                  </a:lnTo>
                  <a:lnTo>
                    <a:pt x="105" y="2341"/>
                  </a:lnTo>
                  <a:lnTo>
                    <a:pt x="87" y="2272"/>
                  </a:lnTo>
                  <a:lnTo>
                    <a:pt x="69" y="2194"/>
                  </a:lnTo>
                  <a:lnTo>
                    <a:pt x="52" y="2114"/>
                  </a:lnTo>
                  <a:lnTo>
                    <a:pt x="38" y="2025"/>
                  </a:lnTo>
                  <a:lnTo>
                    <a:pt x="27" y="1935"/>
                  </a:lnTo>
                  <a:lnTo>
                    <a:pt x="17" y="1839"/>
                  </a:lnTo>
                  <a:lnTo>
                    <a:pt x="10" y="1738"/>
                  </a:lnTo>
                  <a:lnTo>
                    <a:pt x="4" y="1631"/>
                  </a:lnTo>
                  <a:lnTo>
                    <a:pt x="1" y="1519"/>
                  </a:lnTo>
                  <a:lnTo>
                    <a:pt x="0" y="1405"/>
                  </a:lnTo>
                  <a:close/>
                  <a:moveTo>
                    <a:pt x="306" y="1411"/>
                  </a:moveTo>
                  <a:lnTo>
                    <a:pt x="307" y="1511"/>
                  </a:lnTo>
                  <a:lnTo>
                    <a:pt x="309" y="1604"/>
                  </a:lnTo>
                  <a:lnTo>
                    <a:pt x="314" y="1687"/>
                  </a:lnTo>
                  <a:lnTo>
                    <a:pt x="320" y="1767"/>
                  </a:lnTo>
                  <a:lnTo>
                    <a:pt x="327" y="1836"/>
                  </a:lnTo>
                  <a:lnTo>
                    <a:pt x="332" y="1869"/>
                  </a:lnTo>
                  <a:lnTo>
                    <a:pt x="337" y="1899"/>
                  </a:lnTo>
                  <a:lnTo>
                    <a:pt x="342" y="1927"/>
                  </a:lnTo>
                  <a:lnTo>
                    <a:pt x="348" y="1954"/>
                  </a:lnTo>
                  <a:lnTo>
                    <a:pt x="355" y="1979"/>
                  </a:lnTo>
                  <a:lnTo>
                    <a:pt x="362" y="2004"/>
                  </a:lnTo>
                  <a:lnTo>
                    <a:pt x="369" y="2026"/>
                  </a:lnTo>
                  <a:lnTo>
                    <a:pt x="376" y="2045"/>
                  </a:lnTo>
                  <a:lnTo>
                    <a:pt x="384" y="2065"/>
                  </a:lnTo>
                  <a:lnTo>
                    <a:pt x="392" y="2084"/>
                  </a:lnTo>
                  <a:lnTo>
                    <a:pt x="401" y="2101"/>
                  </a:lnTo>
                  <a:lnTo>
                    <a:pt x="409" y="2114"/>
                  </a:lnTo>
                  <a:lnTo>
                    <a:pt x="418" y="2128"/>
                  </a:lnTo>
                  <a:lnTo>
                    <a:pt x="427" y="2139"/>
                  </a:lnTo>
                  <a:lnTo>
                    <a:pt x="437" y="2150"/>
                  </a:lnTo>
                  <a:lnTo>
                    <a:pt x="447" y="2158"/>
                  </a:lnTo>
                  <a:lnTo>
                    <a:pt x="457" y="2167"/>
                  </a:lnTo>
                  <a:lnTo>
                    <a:pt x="468" y="2172"/>
                  </a:lnTo>
                  <a:lnTo>
                    <a:pt x="490" y="2180"/>
                  </a:lnTo>
                  <a:lnTo>
                    <a:pt x="513" y="2183"/>
                  </a:lnTo>
                  <a:lnTo>
                    <a:pt x="538" y="2180"/>
                  </a:lnTo>
                  <a:lnTo>
                    <a:pt x="560" y="2172"/>
                  </a:lnTo>
                  <a:lnTo>
                    <a:pt x="571" y="2167"/>
                  </a:lnTo>
                  <a:lnTo>
                    <a:pt x="581" y="2158"/>
                  </a:lnTo>
                  <a:lnTo>
                    <a:pt x="591" y="2150"/>
                  </a:lnTo>
                  <a:lnTo>
                    <a:pt x="601" y="2139"/>
                  </a:lnTo>
                  <a:lnTo>
                    <a:pt x="610" y="2128"/>
                  </a:lnTo>
                  <a:lnTo>
                    <a:pt x="619" y="2114"/>
                  </a:lnTo>
                  <a:lnTo>
                    <a:pt x="628" y="2101"/>
                  </a:lnTo>
                  <a:lnTo>
                    <a:pt x="636" y="2084"/>
                  </a:lnTo>
                  <a:lnTo>
                    <a:pt x="644" y="2067"/>
                  </a:lnTo>
                  <a:lnTo>
                    <a:pt x="651" y="2048"/>
                  </a:lnTo>
                  <a:lnTo>
                    <a:pt x="658" y="2029"/>
                  </a:lnTo>
                  <a:lnTo>
                    <a:pt x="665" y="2007"/>
                  </a:lnTo>
                  <a:lnTo>
                    <a:pt x="671" y="1985"/>
                  </a:lnTo>
                  <a:lnTo>
                    <a:pt x="677" y="1957"/>
                  </a:lnTo>
                  <a:lnTo>
                    <a:pt x="683" y="1930"/>
                  </a:lnTo>
                  <a:lnTo>
                    <a:pt x="688" y="1902"/>
                  </a:lnTo>
                  <a:lnTo>
                    <a:pt x="693" y="1869"/>
                  </a:lnTo>
                  <a:lnTo>
                    <a:pt x="697" y="1836"/>
                  </a:lnTo>
                  <a:lnTo>
                    <a:pt x="706" y="1761"/>
                  </a:lnTo>
                  <a:lnTo>
                    <a:pt x="712" y="1676"/>
                  </a:lnTo>
                  <a:lnTo>
                    <a:pt x="716" y="1585"/>
                  </a:lnTo>
                  <a:lnTo>
                    <a:pt x="719" y="1486"/>
                  </a:lnTo>
                  <a:lnTo>
                    <a:pt x="720" y="1376"/>
                  </a:lnTo>
                  <a:lnTo>
                    <a:pt x="719" y="1282"/>
                  </a:lnTo>
                  <a:lnTo>
                    <a:pt x="716" y="1196"/>
                  </a:lnTo>
                  <a:lnTo>
                    <a:pt x="712" y="1116"/>
                  </a:lnTo>
                  <a:lnTo>
                    <a:pt x="706" y="1042"/>
                  </a:lnTo>
                  <a:lnTo>
                    <a:pt x="697" y="976"/>
                  </a:lnTo>
                  <a:lnTo>
                    <a:pt x="692" y="945"/>
                  </a:lnTo>
                  <a:lnTo>
                    <a:pt x="687" y="915"/>
                  </a:lnTo>
                  <a:lnTo>
                    <a:pt x="682" y="888"/>
                  </a:lnTo>
                  <a:lnTo>
                    <a:pt x="676" y="860"/>
                  </a:lnTo>
                  <a:lnTo>
                    <a:pt x="670" y="835"/>
                  </a:lnTo>
                  <a:lnTo>
                    <a:pt x="663" y="813"/>
                  </a:lnTo>
                  <a:lnTo>
                    <a:pt x="656" y="791"/>
                  </a:lnTo>
                  <a:lnTo>
                    <a:pt x="648" y="772"/>
                  </a:lnTo>
                  <a:lnTo>
                    <a:pt x="641" y="752"/>
                  </a:lnTo>
                  <a:lnTo>
                    <a:pt x="633" y="736"/>
                  </a:lnTo>
                  <a:lnTo>
                    <a:pt x="624" y="719"/>
                  </a:lnTo>
                  <a:lnTo>
                    <a:pt x="616" y="706"/>
                  </a:lnTo>
                  <a:lnTo>
                    <a:pt x="606" y="692"/>
                  </a:lnTo>
                  <a:lnTo>
                    <a:pt x="597" y="681"/>
                  </a:lnTo>
                  <a:lnTo>
                    <a:pt x="587" y="670"/>
                  </a:lnTo>
                  <a:lnTo>
                    <a:pt x="577" y="662"/>
                  </a:lnTo>
                  <a:lnTo>
                    <a:pt x="567" y="653"/>
                  </a:lnTo>
                  <a:lnTo>
                    <a:pt x="557" y="648"/>
                  </a:lnTo>
                  <a:lnTo>
                    <a:pt x="534" y="639"/>
                  </a:lnTo>
                  <a:lnTo>
                    <a:pt x="510" y="637"/>
                  </a:lnTo>
                  <a:lnTo>
                    <a:pt x="488" y="639"/>
                  </a:lnTo>
                  <a:lnTo>
                    <a:pt x="477" y="642"/>
                  </a:lnTo>
                  <a:lnTo>
                    <a:pt x="467" y="648"/>
                  </a:lnTo>
                  <a:lnTo>
                    <a:pt x="456" y="653"/>
                  </a:lnTo>
                  <a:lnTo>
                    <a:pt x="446" y="662"/>
                  </a:lnTo>
                  <a:lnTo>
                    <a:pt x="437" y="673"/>
                  </a:lnTo>
                  <a:lnTo>
                    <a:pt x="428" y="681"/>
                  </a:lnTo>
                  <a:lnTo>
                    <a:pt x="418" y="695"/>
                  </a:lnTo>
                  <a:lnTo>
                    <a:pt x="410" y="708"/>
                  </a:lnTo>
                  <a:lnTo>
                    <a:pt x="401" y="722"/>
                  </a:lnTo>
                  <a:lnTo>
                    <a:pt x="393" y="739"/>
                  </a:lnTo>
                  <a:lnTo>
                    <a:pt x="385" y="755"/>
                  </a:lnTo>
                  <a:lnTo>
                    <a:pt x="377" y="775"/>
                  </a:lnTo>
                  <a:lnTo>
                    <a:pt x="370" y="794"/>
                  </a:lnTo>
                  <a:lnTo>
                    <a:pt x="363" y="816"/>
                  </a:lnTo>
                  <a:lnTo>
                    <a:pt x="356" y="838"/>
                  </a:lnTo>
                  <a:lnTo>
                    <a:pt x="350" y="866"/>
                  </a:lnTo>
                  <a:lnTo>
                    <a:pt x="343" y="890"/>
                  </a:lnTo>
                  <a:lnTo>
                    <a:pt x="338" y="921"/>
                  </a:lnTo>
                  <a:lnTo>
                    <a:pt x="333" y="951"/>
                  </a:lnTo>
                  <a:lnTo>
                    <a:pt x="328" y="984"/>
                  </a:lnTo>
                  <a:lnTo>
                    <a:pt x="320" y="1056"/>
                  </a:lnTo>
                  <a:lnTo>
                    <a:pt x="314" y="1133"/>
                  </a:lnTo>
                  <a:lnTo>
                    <a:pt x="310" y="1218"/>
                  </a:lnTo>
                  <a:lnTo>
                    <a:pt x="307" y="1312"/>
                  </a:lnTo>
                  <a:lnTo>
                    <a:pt x="306" y="1411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8" name="Freeform 25"/>
            <p:cNvSpPr>
              <a:spLocks noChangeArrowheads="1"/>
            </p:cNvSpPr>
            <p:nvPr/>
          </p:nvSpPr>
          <p:spPr bwMode="auto">
            <a:xfrm>
              <a:off x="2973" y="212"/>
              <a:ext cx="238" cy="616"/>
            </a:xfrm>
            <a:custGeom>
              <a:avLst/>
              <a:gdLst>
                <a:gd name="T0" fmla="*/ 0 w 1052"/>
                <a:gd name="T1" fmla="*/ 0 h 2719"/>
                <a:gd name="T2" fmla="*/ 69 w 1052"/>
                <a:gd name="T3" fmla="*/ 0 h 2719"/>
                <a:gd name="T4" fmla="*/ 69 w 1052"/>
                <a:gd name="T5" fmla="*/ 233 h 2719"/>
                <a:gd name="T6" fmla="*/ 142 w 1052"/>
                <a:gd name="T7" fmla="*/ 0 h 2719"/>
                <a:gd name="T8" fmla="*/ 234 w 1052"/>
                <a:gd name="T9" fmla="*/ 0 h 2719"/>
                <a:gd name="T10" fmla="*/ 152 w 1052"/>
                <a:gd name="T11" fmla="*/ 232 h 2719"/>
                <a:gd name="T12" fmla="*/ 238 w 1052"/>
                <a:gd name="T13" fmla="*/ 616 h 2719"/>
                <a:gd name="T14" fmla="*/ 152 w 1052"/>
                <a:gd name="T15" fmla="*/ 616 h 2719"/>
                <a:gd name="T16" fmla="*/ 105 w 1052"/>
                <a:gd name="T17" fmla="*/ 363 h 2719"/>
                <a:gd name="T18" fmla="*/ 69 w 1052"/>
                <a:gd name="T19" fmla="*/ 466 h 2719"/>
                <a:gd name="T20" fmla="*/ 69 w 1052"/>
                <a:gd name="T21" fmla="*/ 616 h 2719"/>
                <a:gd name="T22" fmla="*/ 0 w 1052"/>
                <a:gd name="T23" fmla="*/ 616 h 2719"/>
                <a:gd name="T24" fmla="*/ 0 w 1052"/>
                <a:gd name="T25" fmla="*/ 0 h 27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52"/>
                <a:gd name="T40" fmla="*/ 0 h 2719"/>
                <a:gd name="T41" fmla="*/ 1052 w 1052"/>
                <a:gd name="T42" fmla="*/ 2719 h 27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52" h="2719">
                  <a:moveTo>
                    <a:pt x="0" y="0"/>
                  </a:moveTo>
                  <a:lnTo>
                    <a:pt x="307" y="0"/>
                  </a:lnTo>
                  <a:lnTo>
                    <a:pt x="307" y="1028"/>
                  </a:lnTo>
                  <a:lnTo>
                    <a:pt x="628" y="0"/>
                  </a:lnTo>
                  <a:lnTo>
                    <a:pt x="1035" y="0"/>
                  </a:lnTo>
                  <a:lnTo>
                    <a:pt x="674" y="1025"/>
                  </a:lnTo>
                  <a:lnTo>
                    <a:pt x="1051" y="2718"/>
                  </a:lnTo>
                  <a:lnTo>
                    <a:pt x="674" y="2718"/>
                  </a:lnTo>
                  <a:lnTo>
                    <a:pt x="465" y="1601"/>
                  </a:lnTo>
                  <a:lnTo>
                    <a:pt x="307" y="2056"/>
                  </a:lnTo>
                  <a:lnTo>
                    <a:pt x="307" y="2718"/>
                  </a:lnTo>
                  <a:lnTo>
                    <a:pt x="0" y="2718"/>
                  </a:lnTo>
                  <a:lnTo>
                    <a:pt x="0" y="0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39" name="Freeform 26"/>
            <p:cNvSpPr>
              <a:spLocks noChangeArrowheads="1"/>
            </p:cNvSpPr>
            <p:nvPr/>
          </p:nvSpPr>
          <p:spPr bwMode="auto">
            <a:xfrm>
              <a:off x="3227" y="201"/>
              <a:ext cx="232" cy="638"/>
            </a:xfrm>
            <a:custGeom>
              <a:avLst/>
              <a:gdLst>
                <a:gd name="T0" fmla="*/ 4 w 1028"/>
                <a:gd name="T1" fmla="*/ 216 h 2813"/>
                <a:gd name="T2" fmla="*/ 14 w 1028"/>
                <a:gd name="T3" fmla="*/ 143 h 2813"/>
                <a:gd name="T4" fmla="*/ 27 w 1028"/>
                <a:gd name="T5" fmla="*/ 95 h 2813"/>
                <a:gd name="T6" fmla="*/ 43 w 1028"/>
                <a:gd name="T7" fmla="*/ 56 h 2813"/>
                <a:gd name="T8" fmla="*/ 62 w 1028"/>
                <a:gd name="T9" fmla="*/ 27 h 2813"/>
                <a:gd name="T10" fmla="*/ 102 w 1028"/>
                <a:gd name="T11" fmla="*/ 1 h 2813"/>
                <a:gd name="T12" fmla="*/ 154 w 1028"/>
                <a:gd name="T13" fmla="*/ 12 h 2813"/>
                <a:gd name="T14" fmla="*/ 180 w 1028"/>
                <a:gd name="T15" fmla="*/ 39 h 2813"/>
                <a:gd name="T16" fmla="*/ 198 w 1028"/>
                <a:gd name="T17" fmla="*/ 73 h 2813"/>
                <a:gd name="T18" fmla="*/ 212 w 1028"/>
                <a:gd name="T19" fmla="*/ 116 h 2813"/>
                <a:gd name="T20" fmla="*/ 222 w 1028"/>
                <a:gd name="T21" fmla="*/ 168 h 2813"/>
                <a:gd name="T22" fmla="*/ 231 w 1028"/>
                <a:gd name="T23" fmla="*/ 278 h 2813"/>
                <a:gd name="T24" fmla="*/ 230 w 1028"/>
                <a:gd name="T25" fmla="*/ 390 h 2813"/>
                <a:gd name="T26" fmla="*/ 222 w 1028"/>
                <a:gd name="T27" fmla="*/ 473 h 2813"/>
                <a:gd name="T28" fmla="*/ 207 w 1028"/>
                <a:gd name="T29" fmla="*/ 539 h 2813"/>
                <a:gd name="T30" fmla="*/ 187 w 1028"/>
                <a:gd name="T31" fmla="*/ 589 h 2813"/>
                <a:gd name="T32" fmla="*/ 160 w 1028"/>
                <a:gd name="T33" fmla="*/ 623 h 2813"/>
                <a:gd name="T34" fmla="*/ 127 w 1028"/>
                <a:gd name="T35" fmla="*/ 637 h 2813"/>
                <a:gd name="T36" fmla="*/ 92 w 1028"/>
                <a:gd name="T37" fmla="*/ 633 h 2813"/>
                <a:gd name="T38" fmla="*/ 62 w 1028"/>
                <a:gd name="T39" fmla="*/ 612 h 2813"/>
                <a:gd name="T40" fmla="*/ 38 w 1028"/>
                <a:gd name="T41" fmla="*/ 574 h 2813"/>
                <a:gd name="T42" fmla="*/ 20 w 1028"/>
                <a:gd name="T43" fmla="*/ 517 h 2813"/>
                <a:gd name="T44" fmla="*/ 6 w 1028"/>
                <a:gd name="T45" fmla="*/ 441 h 2813"/>
                <a:gd name="T46" fmla="*/ 0 w 1028"/>
                <a:gd name="T47" fmla="*/ 346 h 2813"/>
                <a:gd name="T48" fmla="*/ 70 w 1028"/>
                <a:gd name="T49" fmla="*/ 364 h 2813"/>
                <a:gd name="T50" fmla="*/ 75 w 1028"/>
                <a:gd name="T51" fmla="*/ 424 h 2813"/>
                <a:gd name="T52" fmla="*/ 80 w 1028"/>
                <a:gd name="T53" fmla="*/ 449 h 2813"/>
                <a:gd name="T54" fmla="*/ 87 w 1028"/>
                <a:gd name="T55" fmla="*/ 468 h 2813"/>
                <a:gd name="T56" fmla="*/ 95 w 1028"/>
                <a:gd name="T57" fmla="*/ 483 h 2813"/>
                <a:gd name="T58" fmla="*/ 103 w 1028"/>
                <a:gd name="T59" fmla="*/ 491 h 2813"/>
                <a:gd name="T60" fmla="*/ 121 w 1028"/>
                <a:gd name="T61" fmla="*/ 494 h 2813"/>
                <a:gd name="T62" fmla="*/ 134 w 1028"/>
                <a:gd name="T63" fmla="*/ 488 h 2813"/>
                <a:gd name="T64" fmla="*/ 142 w 1028"/>
                <a:gd name="T65" fmla="*/ 477 h 2813"/>
                <a:gd name="T66" fmla="*/ 149 w 1028"/>
                <a:gd name="T67" fmla="*/ 460 h 2813"/>
                <a:gd name="T68" fmla="*/ 154 w 1028"/>
                <a:gd name="T69" fmla="*/ 438 h 2813"/>
                <a:gd name="T70" fmla="*/ 159 w 1028"/>
                <a:gd name="T71" fmla="*/ 399 h 2813"/>
                <a:gd name="T72" fmla="*/ 162 w 1028"/>
                <a:gd name="T73" fmla="*/ 312 h 2813"/>
                <a:gd name="T74" fmla="*/ 159 w 1028"/>
                <a:gd name="T75" fmla="*/ 236 h 2813"/>
                <a:gd name="T76" fmla="*/ 154 w 1028"/>
                <a:gd name="T77" fmla="*/ 201 h 2813"/>
                <a:gd name="T78" fmla="*/ 148 w 1028"/>
                <a:gd name="T79" fmla="*/ 179 h 2813"/>
                <a:gd name="T80" fmla="*/ 141 w 1028"/>
                <a:gd name="T81" fmla="*/ 163 h 2813"/>
                <a:gd name="T82" fmla="*/ 133 w 1028"/>
                <a:gd name="T83" fmla="*/ 152 h 2813"/>
                <a:gd name="T84" fmla="*/ 121 w 1028"/>
                <a:gd name="T85" fmla="*/ 145 h 2813"/>
                <a:gd name="T86" fmla="*/ 106 w 1028"/>
                <a:gd name="T87" fmla="*/ 147 h 2813"/>
                <a:gd name="T88" fmla="*/ 97 w 1028"/>
                <a:gd name="T89" fmla="*/ 154 h 2813"/>
                <a:gd name="T90" fmla="*/ 89 w 1028"/>
                <a:gd name="T91" fmla="*/ 168 h 2813"/>
                <a:gd name="T92" fmla="*/ 82 w 1028"/>
                <a:gd name="T93" fmla="*/ 185 h 2813"/>
                <a:gd name="T94" fmla="*/ 77 w 1028"/>
                <a:gd name="T95" fmla="*/ 209 h 2813"/>
                <a:gd name="T96" fmla="*/ 71 w 1028"/>
                <a:gd name="T97" fmla="*/ 257 h 28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28"/>
                <a:gd name="T148" fmla="*/ 0 h 2813"/>
                <a:gd name="T149" fmla="*/ 1028 w 1028"/>
                <a:gd name="T150" fmla="*/ 2813 h 28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28" h="2813">
                  <a:moveTo>
                    <a:pt x="0" y="1409"/>
                  </a:moveTo>
                  <a:lnTo>
                    <a:pt x="2" y="1246"/>
                  </a:lnTo>
                  <a:lnTo>
                    <a:pt x="8" y="1094"/>
                  </a:lnTo>
                  <a:lnTo>
                    <a:pt x="19" y="951"/>
                  </a:lnTo>
                  <a:lnTo>
                    <a:pt x="34" y="816"/>
                  </a:lnTo>
                  <a:lnTo>
                    <a:pt x="44" y="752"/>
                  </a:lnTo>
                  <a:lnTo>
                    <a:pt x="53" y="692"/>
                  </a:lnTo>
                  <a:lnTo>
                    <a:pt x="64" y="631"/>
                  </a:lnTo>
                  <a:lnTo>
                    <a:pt x="77" y="576"/>
                  </a:lnTo>
                  <a:lnTo>
                    <a:pt x="90" y="521"/>
                  </a:lnTo>
                  <a:lnTo>
                    <a:pt x="104" y="469"/>
                  </a:lnTo>
                  <a:lnTo>
                    <a:pt x="119" y="419"/>
                  </a:lnTo>
                  <a:lnTo>
                    <a:pt x="135" y="372"/>
                  </a:lnTo>
                  <a:lnTo>
                    <a:pt x="152" y="328"/>
                  </a:lnTo>
                  <a:lnTo>
                    <a:pt x="170" y="287"/>
                  </a:lnTo>
                  <a:lnTo>
                    <a:pt x="189" y="245"/>
                  </a:lnTo>
                  <a:lnTo>
                    <a:pt x="209" y="209"/>
                  </a:lnTo>
                  <a:lnTo>
                    <a:pt x="230" y="176"/>
                  </a:lnTo>
                  <a:lnTo>
                    <a:pt x="252" y="146"/>
                  </a:lnTo>
                  <a:lnTo>
                    <a:pt x="274" y="118"/>
                  </a:lnTo>
                  <a:lnTo>
                    <a:pt x="297" y="94"/>
                  </a:lnTo>
                  <a:lnTo>
                    <a:pt x="346" y="52"/>
                  </a:lnTo>
                  <a:lnTo>
                    <a:pt x="398" y="25"/>
                  </a:lnTo>
                  <a:lnTo>
                    <a:pt x="454" y="5"/>
                  </a:lnTo>
                  <a:lnTo>
                    <a:pt x="512" y="0"/>
                  </a:lnTo>
                  <a:lnTo>
                    <a:pt x="573" y="5"/>
                  </a:lnTo>
                  <a:lnTo>
                    <a:pt x="629" y="22"/>
                  </a:lnTo>
                  <a:lnTo>
                    <a:pt x="682" y="52"/>
                  </a:lnTo>
                  <a:lnTo>
                    <a:pt x="731" y="91"/>
                  </a:lnTo>
                  <a:lnTo>
                    <a:pt x="755" y="116"/>
                  </a:lnTo>
                  <a:lnTo>
                    <a:pt x="777" y="143"/>
                  </a:lnTo>
                  <a:lnTo>
                    <a:pt x="799" y="171"/>
                  </a:lnTo>
                  <a:lnTo>
                    <a:pt x="819" y="204"/>
                  </a:lnTo>
                  <a:lnTo>
                    <a:pt x="839" y="240"/>
                  </a:lnTo>
                  <a:lnTo>
                    <a:pt x="858" y="278"/>
                  </a:lnTo>
                  <a:lnTo>
                    <a:pt x="876" y="320"/>
                  </a:lnTo>
                  <a:lnTo>
                    <a:pt x="893" y="364"/>
                  </a:lnTo>
                  <a:lnTo>
                    <a:pt x="909" y="411"/>
                  </a:lnTo>
                  <a:lnTo>
                    <a:pt x="925" y="460"/>
                  </a:lnTo>
                  <a:lnTo>
                    <a:pt x="939" y="510"/>
                  </a:lnTo>
                  <a:lnTo>
                    <a:pt x="952" y="565"/>
                  </a:lnTo>
                  <a:lnTo>
                    <a:pt x="964" y="620"/>
                  </a:lnTo>
                  <a:lnTo>
                    <a:pt x="975" y="678"/>
                  </a:lnTo>
                  <a:lnTo>
                    <a:pt x="985" y="739"/>
                  </a:lnTo>
                  <a:lnTo>
                    <a:pt x="994" y="802"/>
                  </a:lnTo>
                  <a:lnTo>
                    <a:pt x="1008" y="934"/>
                  </a:lnTo>
                  <a:lnTo>
                    <a:pt x="1019" y="1075"/>
                  </a:lnTo>
                  <a:lnTo>
                    <a:pt x="1025" y="1227"/>
                  </a:lnTo>
                  <a:lnTo>
                    <a:pt x="1027" y="1387"/>
                  </a:lnTo>
                  <a:lnTo>
                    <a:pt x="1026" y="1502"/>
                  </a:lnTo>
                  <a:lnTo>
                    <a:pt x="1023" y="1613"/>
                  </a:lnTo>
                  <a:lnTo>
                    <a:pt x="1019" y="1720"/>
                  </a:lnTo>
                  <a:lnTo>
                    <a:pt x="1013" y="1819"/>
                  </a:lnTo>
                  <a:lnTo>
                    <a:pt x="1004" y="1913"/>
                  </a:lnTo>
                  <a:lnTo>
                    <a:pt x="995" y="2004"/>
                  </a:lnTo>
                  <a:lnTo>
                    <a:pt x="983" y="2087"/>
                  </a:lnTo>
                  <a:lnTo>
                    <a:pt x="969" y="2167"/>
                  </a:lnTo>
                  <a:lnTo>
                    <a:pt x="954" y="2241"/>
                  </a:lnTo>
                  <a:lnTo>
                    <a:pt x="937" y="2310"/>
                  </a:lnTo>
                  <a:lnTo>
                    <a:pt x="918" y="2376"/>
                  </a:lnTo>
                  <a:lnTo>
                    <a:pt x="897" y="2437"/>
                  </a:lnTo>
                  <a:lnTo>
                    <a:pt x="875" y="2495"/>
                  </a:lnTo>
                  <a:lnTo>
                    <a:pt x="852" y="2547"/>
                  </a:lnTo>
                  <a:lnTo>
                    <a:pt x="827" y="2597"/>
                  </a:lnTo>
                  <a:lnTo>
                    <a:pt x="800" y="2641"/>
                  </a:lnTo>
                  <a:lnTo>
                    <a:pt x="772" y="2679"/>
                  </a:lnTo>
                  <a:lnTo>
                    <a:pt x="742" y="2715"/>
                  </a:lnTo>
                  <a:lnTo>
                    <a:pt x="709" y="2746"/>
                  </a:lnTo>
                  <a:lnTo>
                    <a:pt x="676" y="2768"/>
                  </a:lnTo>
                  <a:lnTo>
                    <a:pt x="640" y="2787"/>
                  </a:lnTo>
                  <a:lnTo>
                    <a:pt x="604" y="2801"/>
                  </a:lnTo>
                  <a:lnTo>
                    <a:pt x="564" y="2809"/>
                  </a:lnTo>
                  <a:lnTo>
                    <a:pt x="524" y="2812"/>
                  </a:lnTo>
                  <a:lnTo>
                    <a:pt x="483" y="2809"/>
                  </a:lnTo>
                  <a:lnTo>
                    <a:pt x="444" y="2803"/>
                  </a:lnTo>
                  <a:lnTo>
                    <a:pt x="407" y="2790"/>
                  </a:lnTo>
                  <a:lnTo>
                    <a:pt x="371" y="2776"/>
                  </a:lnTo>
                  <a:lnTo>
                    <a:pt x="337" y="2754"/>
                  </a:lnTo>
                  <a:lnTo>
                    <a:pt x="305" y="2729"/>
                  </a:lnTo>
                  <a:lnTo>
                    <a:pt x="275" y="2699"/>
                  </a:lnTo>
                  <a:lnTo>
                    <a:pt x="247" y="2666"/>
                  </a:lnTo>
                  <a:lnTo>
                    <a:pt x="220" y="2627"/>
                  </a:lnTo>
                  <a:lnTo>
                    <a:pt x="194" y="2583"/>
                  </a:lnTo>
                  <a:lnTo>
                    <a:pt x="170" y="2533"/>
                  </a:lnTo>
                  <a:lnTo>
                    <a:pt x="147" y="2475"/>
                  </a:lnTo>
                  <a:lnTo>
                    <a:pt x="126" y="2415"/>
                  </a:lnTo>
                  <a:lnTo>
                    <a:pt x="105" y="2349"/>
                  </a:lnTo>
                  <a:lnTo>
                    <a:pt x="87" y="2280"/>
                  </a:lnTo>
                  <a:lnTo>
                    <a:pt x="69" y="2203"/>
                  </a:lnTo>
                  <a:lnTo>
                    <a:pt x="53" y="2123"/>
                  </a:lnTo>
                  <a:lnTo>
                    <a:pt x="38" y="2034"/>
                  </a:lnTo>
                  <a:lnTo>
                    <a:pt x="27" y="1943"/>
                  </a:lnTo>
                  <a:lnTo>
                    <a:pt x="17" y="1847"/>
                  </a:lnTo>
                  <a:lnTo>
                    <a:pt x="10" y="1745"/>
                  </a:lnTo>
                  <a:lnTo>
                    <a:pt x="4" y="1637"/>
                  </a:lnTo>
                  <a:lnTo>
                    <a:pt x="1" y="1524"/>
                  </a:lnTo>
                  <a:lnTo>
                    <a:pt x="0" y="1409"/>
                  </a:lnTo>
                  <a:close/>
                  <a:moveTo>
                    <a:pt x="307" y="1411"/>
                  </a:moveTo>
                  <a:lnTo>
                    <a:pt x="308" y="1511"/>
                  </a:lnTo>
                  <a:lnTo>
                    <a:pt x="310" y="1604"/>
                  </a:lnTo>
                  <a:lnTo>
                    <a:pt x="315" y="1687"/>
                  </a:lnTo>
                  <a:lnTo>
                    <a:pt x="321" y="1767"/>
                  </a:lnTo>
                  <a:lnTo>
                    <a:pt x="328" y="1836"/>
                  </a:lnTo>
                  <a:lnTo>
                    <a:pt x="333" y="1869"/>
                  </a:lnTo>
                  <a:lnTo>
                    <a:pt x="338" y="1899"/>
                  </a:lnTo>
                  <a:lnTo>
                    <a:pt x="343" y="1927"/>
                  </a:lnTo>
                  <a:lnTo>
                    <a:pt x="349" y="1954"/>
                  </a:lnTo>
                  <a:lnTo>
                    <a:pt x="355" y="1979"/>
                  </a:lnTo>
                  <a:lnTo>
                    <a:pt x="362" y="2004"/>
                  </a:lnTo>
                  <a:lnTo>
                    <a:pt x="369" y="2026"/>
                  </a:lnTo>
                  <a:lnTo>
                    <a:pt x="376" y="2045"/>
                  </a:lnTo>
                  <a:lnTo>
                    <a:pt x="384" y="2065"/>
                  </a:lnTo>
                  <a:lnTo>
                    <a:pt x="393" y="2084"/>
                  </a:lnTo>
                  <a:lnTo>
                    <a:pt x="402" y="2101"/>
                  </a:lnTo>
                  <a:lnTo>
                    <a:pt x="410" y="2114"/>
                  </a:lnTo>
                  <a:lnTo>
                    <a:pt x="419" y="2128"/>
                  </a:lnTo>
                  <a:lnTo>
                    <a:pt x="428" y="2139"/>
                  </a:lnTo>
                  <a:lnTo>
                    <a:pt x="438" y="2150"/>
                  </a:lnTo>
                  <a:lnTo>
                    <a:pt x="448" y="2158"/>
                  </a:lnTo>
                  <a:lnTo>
                    <a:pt x="458" y="2167"/>
                  </a:lnTo>
                  <a:lnTo>
                    <a:pt x="469" y="2172"/>
                  </a:lnTo>
                  <a:lnTo>
                    <a:pt x="491" y="2180"/>
                  </a:lnTo>
                  <a:lnTo>
                    <a:pt x="514" y="2183"/>
                  </a:lnTo>
                  <a:lnTo>
                    <a:pt x="538" y="2180"/>
                  </a:lnTo>
                  <a:lnTo>
                    <a:pt x="560" y="2172"/>
                  </a:lnTo>
                  <a:lnTo>
                    <a:pt x="572" y="2167"/>
                  </a:lnTo>
                  <a:lnTo>
                    <a:pt x="582" y="2158"/>
                  </a:lnTo>
                  <a:lnTo>
                    <a:pt x="592" y="2150"/>
                  </a:lnTo>
                  <a:lnTo>
                    <a:pt x="602" y="2139"/>
                  </a:lnTo>
                  <a:lnTo>
                    <a:pt x="611" y="2128"/>
                  </a:lnTo>
                  <a:lnTo>
                    <a:pt x="620" y="2114"/>
                  </a:lnTo>
                  <a:lnTo>
                    <a:pt x="629" y="2101"/>
                  </a:lnTo>
                  <a:lnTo>
                    <a:pt x="637" y="2084"/>
                  </a:lnTo>
                  <a:lnTo>
                    <a:pt x="645" y="2067"/>
                  </a:lnTo>
                  <a:lnTo>
                    <a:pt x="652" y="2048"/>
                  </a:lnTo>
                  <a:lnTo>
                    <a:pt x="659" y="2029"/>
                  </a:lnTo>
                  <a:lnTo>
                    <a:pt x="666" y="2007"/>
                  </a:lnTo>
                  <a:lnTo>
                    <a:pt x="672" y="1985"/>
                  </a:lnTo>
                  <a:lnTo>
                    <a:pt x="678" y="1957"/>
                  </a:lnTo>
                  <a:lnTo>
                    <a:pt x="684" y="1930"/>
                  </a:lnTo>
                  <a:lnTo>
                    <a:pt x="689" y="1902"/>
                  </a:lnTo>
                  <a:lnTo>
                    <a:pt x="694" y="1869"/>
                  </a:lnTo>
                  <a:lnTo>
                    <a:pt x="698" y="1836"/>
                  </a:lnTo>
                  <a:lnTo>
                    <a:pt x="706" y="1761"/>
                  </a:lnTo>
                  <a:lnTo>
                    <a:pt x="712" y="1676"/>
                  </a:lnTo>
                  <a:lnTo>
                    <a:pt x="716" y="1585"/>
                  </a:lnTo>
                  <a:lnTo>
                    <a:pt x="719" y="1486"/>
                  </a:lnTo>
                  <a:lnTo>
                    <a:pt x="720" y="1376"/>
                  </a:lnTo>
                  <a:lnTo>
                    <a:pt x="719" y="1282"/>
                  </a:lnTo>
                  <a:lnTo>
                    <a:pt x="716" y="1196"/>
                  </a:lnTo>
                  <a:lnTo>
                    <a:pt x="712" y="1116"/>
                  </a:lnTo>
                  <a:lnTo>
                    <a:pt x="706" y="1042"/>
                  </a:lnTo>
                  <a:lnTo>
                    <a:pt x="698" y="976"/>
                  </a:lnTo>
                  <a:lnTo>
                    <a:pt x="693" y="945"/>
                  </a:lnTo>
                  <a:lnTo>
                    <a:pt x="688" y="915"/>
                  </a:lnTo>
                  <a:lnTo>
                    <a:pt x="683" y="888"/>
                  </a:lnTo>
                  <a:lnTo>
                    <a:pt x="677" y="860"/>
                  </a:lnTo>
                  <a:lnTo>
                    <a:pt x="671" y="835"/>
                  </a:lnTo>
                  <a:lnTo>
                    <a:pt x="664" y="813"/>
                  </a:lnTo>
                  <a:lnTo>
                    <a:pt x="657" y="791"/>
                  </a:lnTo>
                  <a:lnTo>
                    <a:pt x="649" y="772"/>
                  </a:lnTo>
                  <a:lnTo>
                    <a:pt x="642" y="752"/>
                  </a:lnTo>
                  <a:lnTo>
                    <a:pt x="634" y="736"/>
                  </a:lnTo>
                  <a:lnTo>
                    <a:pt x="625" y="719"/>
                  </a:lnTo>
                  <a:lnTo>
                    <a:pt x="617" y="706"/>
                  </a:lnTo>
                  <a:lnTo>
                    <a:pt x="607" y="692"/>
                  </a:lnTo>
                  <a:lnTo>
                    <a:pt x="598" y="681"/>
                  </a:lnTo>
                  <a:lnTo>
                    <a:pt x="588" y="670"/>
                  </a:lnTo>
                  <a:lnTo>
                    <a:pt x="578" y="662"/>
                  </a:lnTo>
                  <a:lnTo>
                    <a:pt x="568" y="653"/>
                  </a:lnTo>
                  <a:lnTo>
                    <a:pt x="557" y="648"/>
                  </a:lnTo>
                  <a:lnTo>
                    <a:pt x="534" y="639"/>
                  </a:lnTo>
                  <a:lnTo>
                    <a:pt x="511" y="637"/>
                  </a:lnTo>
                  <a:lnTo>
                    <a:pt x="489" y="639"/>
                  </a:lnTo>
                  <a:lnTo>
                    <a:pt x="478" y="642"/>
                  </a:lnTo>
                  <a:lnTo>
                    <a:pt x="468" y="648"/>
                  </a:lnTo>
                  <a:lnTo>
                    <a:pt x="457" y="653"/>
                  </a:lnTo>
                  <a:lnTo>
                    <a:pt x="447" y="662"/>
                  </a:lnTo>
                  <a:lnTo>
                    <a:pt x="438" y="673"/>
                  </a:lnTo>
                  <a:lnTo>
                    <a:pt x="429" y="681"/>
                  </a:lnTo>
                  <a:lnTo>
                    <a:pt x="419" y="695"/>
                  </a:lnTo>
                  <a:lnTo>
                    <a:pt x="411" y="708"/>
                  </a:lnTo>
                  <a:lnTo>
                    <a:pt x="402" y="722"/>
                  </a:lnTo>
                  <a:lnTo>
                    <a:pt x="394" y="739"/>
                  </a:lnTo>
                  <a:lnTo>
                    <a:pt x="385" y="755"/>
                  </a:lnTo>
                  <a:lnTo>
                    <a:pt x="377" y="775"/>
                  </a:lnTo>
                  <a:lnTo>
                    <a:pt x="370" y="794"/>
                  </a:lnTo>
                  <a:lnTo>
                    <a:pt x="363" y="816"/>
                  </a:lnTo>
                  <a:lnTo>
                    <a:pt x="356" y="838"/>
                  </a:lnTo>
                  <a:lnTo>
                    <a:pt x="350" y="866"/>
                  </a:lnTo>
                  <a:lnTo>
                    <a:pt x="344" y="890"/>
                  </a:lnTo>
                  <a:lnTo>
                    <a:pt x="339" y="921"/>
                  </a:lnTo>
                  <a:lnTo>
                    <a:pt x="334" y="951"/>
                  </a:lnTo>
                  <a:lnTo>
                    <a:pt x="329" y="984"/>
                  </a:lnTo>
                  <a:lnTo>
                    <a:pt x="321" y="1056"/>
                  </a:lnTo>
                  <a:lnTo>
                    <a:pt x="315" y="1133"/>
                  </a:lnTo>
                  <a:lnTo>
                    <a:pt x="311" y="1218"/>
                  </a:lnTo>
                  <a:lnTo>
                    <a:pt x="308" y="1312"/>
                  </a:lnTo>
                  <a:lnTo>
                    <a:pt x="307" y="1411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40" name="Freeform 27"/>
            <p:cNvSpPr>
              <a:spLocks noChangeArrowheads="1"/>
            </p:cNvSpPr>
            <p:nvPr/>
          </p:nvSpPr>
          <p:spPr bwMode="auto">
            <a:xfrm>
              <a:off x="3496" y="46"/>
              <a:ext cx="214" cy="783"/>
            </a:xfrm>
            <a:custGeom>
              <a:avLst/>
              <a:gdLst>
                <a:gd name="T0" fmla="*/ 0 w 948"/>
                <a:gd name="T1" fmla="*/ 166 h 3452"/>
                <a:gd name="T2" fmla="*/ 65 w 948"/>
                <a:gd name="T3" fmla="*/ 166 h 3452"/>
                <a:gd name="T4" fmla="*/ 149 w 948"/>
                <a:gd name="T5" fmla="*/ 507 h 3452"/>
                <a:gd name="T6" fmla="*/ 149 w 948"/>
                <a:gd name="T7" fmla="*/ 166 h 3452"/>
                <a:gd name="T8" fmla="*/ 207 w 948"/>
                <a:gd name="T9" fmla="*/ 166 h 3452"/>
                <a:gd name="T10" fmla="*/ 207 w 948"/>
                <a:gd name="T11" fmla="*/ 166 h 3452"/>
                <a:gd name="T12" fmla="*/ 214 w 948"/>
                <a:gd name="T13" fmla="*/ 167 h 3452"/>
                <a:gd name="T14" fmla="*/ 214 w 948"/>
                <a:gd name="T15" fmla="*/ 782 h 3452"/>
                <a:gd name="T16" fmla="*/ 207 w 948"/>
                <a:gd name="T17" fmla="*/ 783 h 3452"/>
                <a:gd name="T18" fmla="*/ 207 w 948"/>
                <a:gd name="T19" fmla="*/ 783 h 3452"/>
                <a:gd name="T20" fmla="*/ 149 w 948"/>
                <a:gd name="T21" fmla="*/ 783 h 3452"/>
                <a:gd name="T22" fmla="*/ 65 w 948"/>
                <a:gd name="T23" fmla="*/ 444 h 3452"/>
                <a:gd name="T24" fmla="*/ 65 w 948"/>
                <a:gd name="T25" fmla="*/ 783 h 3452"/>
                <a:gd name="T26" fmla="*/ 0 w 948"/>
                <a:gd name="T27" fmla="*/ 783 h 3452"/>
                <a:gd name="T28" fmla="*/ 0 w 948"/>
                <a:gd name="T29" fmla="*/ 166 h 3452"/>
                <a:gd name="T30" fmla="*/ 105 w 948"/>
                <a:gd name="T31" fmla="*/ 0 h 3452"/>
                <a:gd name="T32" fmla="*/ 158 w 948"/>
                <a:gd name="T33" fmla="*/ 0 h 3452"/>
                <a:gd name="T34" fmla="*/ 109 w 948"/>
                <a:gd name="T35" fmla="*/ 126 h 3452"/>
                <a:gd name="T36" fmla="*/ 79 w 948"/>
                <a:gd name="T37" fmla="*/ 126 h 3452"/>
                <a:gd name="T38" fmla="*/ 105 w 948"/>
                <a:gd name="T39" fmla="*/ 0 h 345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48"/>
                <a:gd name="T61" fmla="*/ 0 h 3452"/>
                <a:gd name="T62" fmla="*/ 948 w 948"/>
                <a:gd name="T63" fmla="*/ 3452 h 345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48" h="3452">
                  <a:moveTo>
                    <a:pt x="0" y="733"/>
                  </a:moveTo>
                  <a:lnTo>
                    <a:pt x="286" y="733"/>
                  </a:lnTo>
                  <a:lnTo>
                    <a:pt x="659" y="2235"/>
                  </a:lnTo>
                  <a:lnTo>
                    <a:pt x="659" y="733"/>
                  </a:lnTo>
                  <a:lnTo>
                    <a:pt x="915" y="733"/>
                  </a:lnTo>
                  <a:lnTo>
                    <a:pt x="947" y="735"/>
                  </a:lnTo>
                  <a:lnTo>
                    <a:pt x="947" y="3448"/>
                  </a:lnTo>
                  <a:lnTo>
                    <a:pt x="915" y="3451"/>
                  </a:lnTo>
                  <a:lnTo>
                    <a:pt x="659" y="3451"/>
                  </a:lnTo>
                  <a:lnTo>
                    <a:pt x="288" y="1957"/>
                  </a:lnTo>
                  <a:lnTo>
                    <a:pt x="288" y="3451"/>
                  </a:lnTo>
                  <a:lnTo>
                    <a:pt x="0" y="3451"/>
                  </a:lnTo>
                  <a:lnTo>
                    <a:pt x="0" y="733"/>
                  </a:lnTo>
                  <a:close/>
                  <a:moveTo>
                    <a:pt x="466" y="0"/>
                  </a:moveTo>
                  <a:lnTo>
                    <a:pt x="702" y="0"/>
                  </a:lnTo>
                  <a:lnTo>
                    <a:pt x="484" y="554"/>
                  </a:lnTo>
                  <a:lnTo>
                    <a:pt x="352" y="554"/>
                  </a:lnTo>
                  <a:lnTo>
                    <a:pt x="466" y="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41" name="Freeform 28"/>
            <p:cNvSpPr>
              <a:spLocks noChangeArrowheads="1"/>
            </p:cNvSpPr>
            <p:nvPr/>
          </p:nvSpPr>
          <p:spPr bwMode="auto">
            <a:xfrm>
              <a:off x="3749" y="210"/>
              <a:ext cx="217" cy="613"/>
            </a:xfrm>
            <a:custGeom>
              <a:avLst/>
              <a:gdLst>
                <a:gd name="T0" fmla="*/ 215 w 961"/>
                <a:gd name="T1" fmla="*/ 421 h 2707"/>
                <a:gd name="T2" fmla="*/ 209 w 961"/>
                <a:gd name="T3" fmla="*/ 465 h 2707"/>
                <a:gd name="T4" fmla="*/ 201 w 961"/>
                <a:gd name="T5" fmla="*/ 504 h 2707"/>
                <a:gd name="T6" fmla="*/ 191 w 961"/>
                <a:gd name="T7" fmla="*/ 536 h 2707"/>
                <a:gd name="T8" fmla="*/ 179 w 961"/>
                <a:gd name="T9" fmla="*/ 564 h 2707"/>
                <a:gd name="T10" fmla="*/ 165 w 961"/>
                <a:gd name="T11" fmla="*/ 585 h 2707"/>
                <a:gd name="T12" fmla="*/ 149 w 961"/>
                <a:gd name="T13" fmla="*/ 601 h 2707"/>
                <a:gd name="T14" fmla="*/ 130 w 961"/>
                <a:gd name="T15" fmla="*/ 610 h 2707"/>
                <a:gd name="T16" fmla="*/ 107 w 961"/>
                <a:gd name="T17" fmla="*/ 613 h 2707"/>
                <a:gd name="T18" fmla="*/ 83 w 961"/>
                <a:gd name="T19" fmla="*/ 608 h 2707"/>
                <a:gd name="T20" fmla="*/ 62 w 961"/>
                <a:gd name="T21" fmla="*/ 596 h 2707"/>
                <a:gd name="T22" fmla="*/ 45 w 961"/>
                <a:gd name="T23" fmla="*/ 573 h 2707"/>
                <a:gd name="T24" fmla="*/ 30 w 961"/>
                <a:gd name="T25" fmla="*/ 539 h 2707"/>
                <a:gd name="T26" fmla="*/ 17 w 961"/>
                <a:gd name="T27" fmla="*/ 492 h 2707"/>
                <a:gd name="T28" fmla="*/ 7 w 961"/>
                <a:gd name="T29" fmla="*/ 433 h 2707"/>
                <a:gd name="T30" fmla="*/ 1 w 961"/>
                <a:gd name="T31" fmla="*/ 362 h 2707"/>
                <a:gd name="T32" fmla="*/ 0 w 961"/>
                <a:gd name="T33" fmla="*/ 270 h 2707"/>
                <a:gd name="T34" fmla="*/ 7 w 961"/>
                <a:gd name="T35" fmla="*/ 173 h 2707"/>
                <a:gd name="T36" fmla="*/ 14 w 961"/>
                <a:gd name="T37" fmla="*/ 132 h 2707"/>
                <a:gd name="T38" fmla="*/ 22 w 961"/>
                <a:gd name="T39" fmla="*/ 97 h 2707"/>
                <a:gd name="T40" fmla="*/ 33 w 961"/>
                <a:gd name="T41" fmla="*/ 66 h 2707"/>
                <a:gd name="T42" fmla="*/ 46 w 961"/>
                <a:gd name="T43" fmla="*/ 41 h 2707"/>
                <a:gd name="T44" fmla="*/ 60 w 961"/>
                <a:gd name="T45" fmla="*/ 22 h 2707"/>
                <a:gd name="T46" fmla="*/ 87 w 961"/>
                <a:gd name="T47" fmla="*/ 3 h 2707"/>
                <a:gd name="T48" fmla="*/ 123 w 961"/>
                <a:gd name="T49" fmla="*/ 1 h 2707"/>
                <a:gd name="T50" fmla="*/ 150 w 961"/>
                <a:gd name="T51" fmla="*/ 13 h 2707"/>
                <a:gd name="T52" fmla="*/ 173 w 961"/>
                <a:gd name="T53" fmla="*/ 37 h 2707"/>
                <a:gd name="T54" fmla="*/ 190 w 961"/>
                <a:gd name="T55" fmla="*/ 74 h 2707"/>
                <a:gd name="T56" fmla="*/ 204 w 961"/>
                <a:gd name="T57" fmla="*/ 123 h 2707"/>
                <a:gd name="T58" fmla="*/ 215 w 961"/>
                <a:gd name="T59" fmla="*/ 185 h 2707"/>
                <a:gd name="T60" fmla="*/ 151 w 961"/>
                <a:gd name="T61" fmla="*/ 202 h 2707"/>
                <a:gd name="T62" fmla="*/ 149 w 961"/>
                <a:gd name="T63" fmla="*/ 188 h 2707"/>
                <a:gd name="T64" fmla="*/ 145 w 961"/>
                <a:gd name="T65" fmla="*/ 176 h 2707"/>
                <a:gd name="T66" fmla="*/ 141 w 961"/>
                <a:gd name="T67" fmla="*/ 162 h 2707"/>
                <a:gd name="T68" fmla="*/ 135 w 961"/>
                <a:gd name="T69" fmla="*/ 152 h 2707"/>
                <a:gd name="T70" fmla="*/ 129 w 961"/>
                <a:gd name="T71" fmla="*/ 144 h 2707"/>
                <a:gd name="T72" fmla="*/ 122 w 961"/>
                <a:gd name="T73" fmla="*/ 139 h 2707"/>
                <a:gd name="T74" fmla="*/ 114 w 961"/>
                <a:gd name="T75" fmla="*/ 137 h 2707"/>
                <a:gd name="T76" fmla="*/ 106 w 961"/>
                <a:gd name="T77" fmla="*/ 139 h 2707"/>
                <a:gd name="T78" fmla="*/ 98 w 961"/>
                <a:gd name="T79" fmla="*/ 144 h 2707"/>
                <a:gd name="T80" fmla="*/ 91 w 961"/>
                <a:gd name="T81" fmla="*/ 152 h 2707"/>
                <a:gd name="T82" fmla="*/ 85 w 961"/>
                <a:gd name="T83" fmla="*/ 165 h 2707"/>
                <a:gd name="T84" fmla="*/ 80 w 961"/>
                <a:gd name="T85" fmla="*/ 180 h 2707"/>
                <a:gd name="T86" fmla="*/ 76 w 961"/>
                <a:gd name="T87" fmla="*/ 197 h 2707"/>
                <a:gd name="T88" fmla="*/ 71 w 961"/>
                <a:gd name="T89" fmla="*/ 235 h 2707"/>
                <a:gd name="T90" fmla="*/ 69 w 961"/>
                <a:gd name="T91" fmla="*/ 285 h 2707"/>
                <a:gd name="T92" fmla="*/ 70 w 961"/>
                <a:gd name="T93" fmla="*/ 350 h 2707"/>
                <a:gd name="T94" fmla="*/ 73 w 961"/>
                <a:gd name="T95" fmla="*/ 404 h 2707"/>
                <a:gd name="T96" fmla="*/ 76 w 961"/>
                <a:gd name="T97" fmla="*/ 425 h 2707"/>
                <a:gd name="T98" fmla="*/ 80 w 961"/>
                <a:gd name="T99" fmla="*/ 440 h 2707"/>
                <a:gd name="T100" fmla="*/ 85 w 961"/>
                <a:gd name="T101" fmla="*/ 452 h 2707"/>
                <a:gd name="T102" fmla="*/ 90 w 961"/>
                <a:gd name="T103" fmla="*/ 462 h 2707"/>
                <a:gd name="T104" fmla="*/ 96 w 961"/>
                <a:gd name="T105" fmla="*/ 469 h 2707"/>
                <a:gd name="T106" fmla="*/ 102 w 961"/>
                <a:gd name="T107" fmla="*/ 474 h 2707"/>
                <a:gd name="T108" fmla="*/ 117 w 961"/>
                <a:gd name="T109" fmla="*/ 474 h 2707"/>
                <a:gd name="T110" fmla="*/ 127 w 961"/>
                <a:gd name="T111" fmla="*/ 469 h 2707"/>
                <a:gd name="T112" fmla="*/ 133 w 961"/>
                <a:gd name="T113" fmla="*/ 463 h 2707"/>
                <a:gd name="T114" fmla="*/ 138 w 961"/>
                <a:gd name="T115" fmla="*/ 455 h 2707"/>
                <a:gd name="T116" fmla="*/ 142 w 961"/>
                <a:gd name="T117" fmla="*/ 444 h 2707"/>
                <a:gd name="T118" fmla="*/ 148 w 961"/>
                <a:gd name="T119" fmla="*/ 418 h 2707"/>
                <a:gd name="T120" fmla="*/ 154 w 961"/>
                <a:gd name="T121" fmla="*/ 385 h 270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61"/>
                <a:gd name="T184" fmla="*/ 0 h 2707"/>
                <a:gd name="T185" fmla="*/ 961 w 961"/>
                <a:gd name="T186" fmla="*/ 2707 h 270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61" h="2707">
                  <a:moveTo>
                    <a:pt x="692" y="1586"/>
                  </a:moveTo>
                  <a:lnTo>
                    <a:pt x="960" y="1784"/>
                  </a:lnTo>
                  <a:lnTo>
                    <a:pt x="953" y="1857"/>
                  </a:lnTo>
                  <a:lnTo>
                    <a:pt x="945" y="1924"/>
                  </a:lnTo>
                  <a:lnTo>
                    <a:pt x="935" y="1990"/>
                  </a:lnTo>
                  <a:lnTo>
                    <a:pt x="925" y="2052"/>
                  </a:lnTo>
                  <a:lnTo>
                    <a:pt x="914" y="2113"/>
                  </a:lnTo>
                  <a:lnTo>
                    <a:pt x="902" y="2170"/>
                  </a:lnTo>
                  <a:lnTo>
                    <a:pt x="889" y="2226"/>
                  </a:lnTo>
                  <a:lnTo>
                    <a:pt x="875" y="2276"/>
                  </a:lnTo>
                  <a:lnTo>
                    <a:pt x="860" y="2324"/>
                  </a:lnTo>
                  <a:lnTo>
                    <a:pt x="844" y="2369"/>
                  </a:lnTo>
                  <a:lnTo>
                    <a:pt x="828" y="2412"/>
                  </a:lnTo>
                  <a:lnTo>
                    <a:pt x="810" y="2453"/>
                  </a:lnTo>
                  <a:lnTo>
                    <a:pt x="792" y="2491"/>
                  </a:lnTo>
                  <a:lnTo>
                    <a:pt x="773" y="2524"/>
                  </a:lnTo>
                  <a:lnTo>
                    <a:pt x="753" y="2557"/>
                  </a:lnTo>
                  <a:lnTo>
                    <a:pt x="732" y="2585"/>
                  </a:lnTo>
                  <a:lnTo>
                    <a:pt x="710" y="2611"/>
                  </a:lnTo>
                  <a:lnTo>
                    <a:pt x="685" y="2631"/>
                  </a:lnTo>
                  <a:lnTo>
                    <a:pt x="660" y="2652"/>
                  </a:lnTo>
                  <a:lnTo>
                    <a:pt x="634" y="2667"/>
                  </a:lnTo>
                  <a:lnTo>
                    <a:pt x="605" y="2683"/>
                  </a:lnTo>
                  <a:lnTo>
                    <a:pt x="576" y="2694"/>
                  </a:lnTo>
                  <a:lnTo>
                    <a:pt x="545" y="2699"/>
                  </a:lnTo>
                  <a:lnTo>
                    <a:pt x="512" y="2705"/>
                  </a:lnTo>
                  <a:lnTo>
                    <a:pt x="473" y="2706"/>
                  </a:lnTo>
                  <a:lnTo>
                    <a:pt x="435" y="2704"/>
                  </a:lnTo>
                  <a:lnTo>
                    <a:pt x="400" y="2697"/>
                  </a:lnTo>
                  <a:lnTo>
                    <a:pt x="366" y="2687"/>
                  </a:lnTo>
                  <a:lnTo>
                    <a:pt x="335" y="2671"/>
                  </a:lnTo>
                  <a:lnTo>
                    <a:pt x="305" y="2652"/>
                  </a:lnTo>
                  <a:lnTo>
                    <a:pt x="276" y="2630"/>
                  </a:lnTo>
                  <a:lnTo>
                    <a:pt x="250" y="2603"/>
                  </a:lnTo>
                  <a:lnTo>
                    <a:pt x="225" y="2570"/>
                  </a:lnTo>
                  <a:lnTo>
                    <a:pt x="201" y="2532"/>
                  </a:lnTo>
                  <a:lnTo>
                    <a:pt x="177" y="2488"/>
                  </a:lnTo>
                  <a:lnTo>
                    <a:pt x="155" y="2438"/>
                  </a:lnTo>
                  <a:lnTo>
                    <a:pt x="133" y="2380"/>
                  </a:lnTo>
                  <a:lnTo>
                    <a:pt x="113" y="2317"/>
                  </a:lnTo>
                  <a:lnTo>
                    <a:pt x="93" y="2248"/>
                  </a:lnTo>
                  <a:lnTo>
                    <a:pt x="74" y="2173"/>
                  </a:lnTo>
                  <a:lnTo>
                    <a:pt x="57" y="2092"/>
                  </a:lnTo>
                  <a:lnTo>
                    <a:pt x="42" y="2004"/>
                  </a:lnTo>
                  <a:lnTo>
                    <a:pt x="29" y="1912"/>
                  </a:lnTo>
                  <a:lnTo>
                    <a:pt x="19" y="1811"/>
                  </a:lnTo>
                  <a:lnTo>
                    <a:pt x="10" y="1705"/>
                  </a:lnTo>
                  <a:lnTo>
                    <a:pt x="5" y="1597"/>
                  </a:lnTo>
                  <a:lnTo>
                    <a:pt x="1" y="1479"/>
                  </a:lnTo>
                  <a:lnTo>
                    <a:pt x="0" y="1357"/>
                  </a:lnTo>
                  <a:lnTo>
                    <a:pt x="2" y="1193"/>
                  </a:lnTo>
                  <a:lnTo>
                    <a:pt x="8" y="1040"/>
                  </a:lnTo>
                  <a:lnTo>
                    <a:pt x="18" y="899"/>
                  </a:lnTo>
                  <a:lnTo>
                    <a:pt x="32" y="765"/>
                  </a:lnTo>
                  <a:lnTo>
                    <a:pt x="41" y="703"/>
                  </a:lnTo>
                  <a:lnTo>
                    <a:pt x="51" y="643"/>
                  </a:lnTo>
                  <a:lnTo>
                    <a:pt x="61" y="584"/>
                  </a:lnTo>
                  <a:lnTo>
                    <a:pt x="73" y="530"/>
                  </a:lnTo>
                  <a:lnTo>
                    <a:pt x="86" y="476"/>
                  </a:lnTo>
                  <a:lnTo>
                    <a:pt x="99" y="427"/>
                  </a:lnTo>
                  <a:lnTo>
                    <a:pt x="114" y="379"/>
                  </a:lnTo>
                  <a:lnTo>
                    <a:pt x="130" y="333"/>
                  </a:lnTo>
                  <a:lnTo>
                    <a:pt x="147" y="291"/>
                  </a:lnTo>
                  <a:lnTo>
                    <a:pt x="164" y="251"/>
                  </a:lnTo>
                  <a:lnTo>
                    <a:pt x="183" y="214"/>
                  </a:lnTo>
                  <a:lnTo>
                    <a:pt x="202" y="180"/>
                  </a:lnTo>
                  <a:lnTo>
                    <a:pt x="222" y="151"/>
                  </a:lnTo>
                  <a:lnTo>
                    <a:pt x="243" y="122"/>
                  </a:lnTo>
                  <a:lnTo>
                    <a:pt x="265" y="97"/>
                  </a:lnTo>
                  <a:lnTo>
                    <a:pt x="288" y="76"/>
                  </a:lnTo>
                  <a:lnTo>
                    <a:pt x="335" y="39"/>
                  </a:lnTo>
                  <a:lnTo>
                    <a:pt x="387" y="15"/>
                  </a:lnTo>
                  <a:lnTo>
                    <a:pt x="441" y="2"/>
                  </a:lnTo>
                  <a:lnTo>
                    <a:pt x="499" y="0"/>
                  </a:lnTo>
                  <a:lnTo>
                    <a:pt x="544" y="5"/>
                  </a:lnTo>
                  <a:lnTo>
                    <a:pt x="587" y="18"/>
                  </a:lnTo>
                  <a:lnTo>
                    <a:pt x="627" y="36"/>
                  </a:lnTo>
                  <a:lnTo>
                    <a:pt x="665" y="59"/>
                  </a:lnTo>
                  <a:lnTo>
                    <a:pt x="700" y="87"/>
                  </a:lnTo>
                  <a:lnTo>
                    <a:pt x="734" y="123"/>
                  </a:lnTo>
                  <a:lnTo>
                    <a:pt x="765" y="164"/>
                  </a:lnTo>
                  <a:lnTo>
                    <a:pt x="793" y="212"/>
                  </a:lnTo>
                  <a:lnTo>
                    <a:pt x="819" y="265"/>
                  </a:lnTo>
                  <a:lnTo>
                    <a:pt x="843" y="326"/>
                  </a:lnTo>
                  <a:lnTo>
                    <a:pt x="865" y="392"/>
                  </a:lnTo>
                  <a:lnTo>
                    <a:pt x="886" y="463"/>
                  </a:lnTo>
                  <a:lnTo>
                    <a:pt x="905" y="541"/>
                  </a:lnTo>
                  <a:lnTo>
                    <a:pt x="922" y="627"/>
                  </a:lnTo>
                  <a:lnTo>
                    <a:pt x="937" y="718"/>
                  </a:lnTo>
                  <a:lnTo>
                    <a:pt x="951" y="817"/>
                  </a:lnTo>
                  <a:lnTo>
                    <a:pt x="681" y="971"/>
                  </a:lnTo>
                  <a:lnTo>
                    <a:pt x="674" y="916"/>
                  </a:lnTo>
                  <a:lnTo>
                    <a:pt x="670" y="892"/>
                  </a:lnTo>
                  <a:lnTo>
                    <a:pt x="667" y="869"/>
                  </a:lnTo>
                  <a:lnTo>
                    <a:pt x="663" y="848"/>
                  </a:lnTo>
                  <a:lnTo>
                    <a:pt x="659" y="829"/>
                  </a:lnTo>
                  <a:lnTo>
                    <a:pt x="655" y="813"/>
                  </a:lnTo>
                  <a:lnTo>
                    <a:pt x="651" y="798"/>
                  </a:lnTo>
                  <a:lnTo>
                    <a:pt x="644" y="776"/>
                  </a:lnTo>
                  <a:lnTo>
                    <a:pt x="638" y="755"/>
                  </a:lnTo>
                  <a:lnTo>
                    <a:pt x="630" y="734"/>
                  </a:lnTo>
                  <a:lnTo>
                    <a:pt x="623" y="716"/>
                  </a:lnTo>
                  <a:lnTo>
                    <a:pt x="615" y="700"/>
                  </a:lnTo>
                  <a:lnTo>
                    <a:pt x="606" y="684"/>
                  </a:lnTo>
                  <a:lnTo>
                    <a:pt x="598" y="670"/>
                  </a:lnTo>
                  <a:lnTo>
                    <a:pt x="589" y="657"/>
                  </a:lnTo>
                  <a:lnTo>
                    <a:pt x="580" y="646"/>
                  </a:lnTo>
                  <a:lnTo>
                    <a:pt x="570" y="635"/>
                  </a:lnTo>
                  <a:lnTo>
                    <a:pt x="560" y="627"/>
                  </a:lnTo>
                  <a:lnTo>
                    <a:pt x="550" y="619"/>
                  </a:lnTo>
                  <a:lnTo>
                    <a:pt x="539" y="614"/>
                  </a:lnTo>
                  <a:lnTo>
                    <a:pt x="528" y="608"/>
                  </a:lnTo>
                  <a:lnTo>
                    <a:pt x="517" y="605"/>
                  </a:lnTo>
                  <a:lnTo>
                    <a:pt x="506" y="605"/>
                  </a:lnTo>
                  <a:lnTo>
                    <a:pt x="493" y="605"/>
                  </a:lnTo>
                  <a:lnTo>
                    <a:pt x="481" y="607"/>
                  </a:lnTo>
                  <a:lnTo>
                    <a:pt x="469" y="612"/>
                  </a:lnTo>
                  <a:lnTo>
                    <a:pt x="457" y="617"/>
                  </a:lnTo>
                  <a:lnTo>
                    <a:pt x="446" y="625"/>
                  </a:lnTo>
                  <a:lnTo>
                    <a:pt x="435" y="635"/>
                  </a:lnTo>
                  <a:lnTo>
                    <a:pt x="425" y="646"/>
                  </a:lnTo>
                  <a:lnTo>
                    <a:pt x="415" y="659"/>
                  </a:lnTo>
                  <a:lnTo>
                    <a:pt x="405" y="672"/>
                  </a:lnTo>
                  <a:lnTo>
                    <a:pt x="395" y="690"/>
                  </a:lnTo>
                  <a:lnTo>
                    <a:pt x="386" y="706"/>
                  </a:lnTo>
                  <a:lnTo>
                    <a:pt x="378" y="727"/>
                  </a:lnTo>
                  <a:lnTo>
                    <a:pt x="370" y="749"/>
                  </a:lnTo>
                  <a:lnTo>
                    <a:pt x="362" y="773"/>
                  </a:lnTo>
                  <a:lnTo>
                    <a:pt x="354" y="797"/>
                  </a:lnTo>
                  <a:lnTo>
                    <a:pt x="347" y="823"/>
                  </a:lnTo>
                  <a:lnTo>
                    <a:pt x="342" y="845"/>
                  </a:lnTo>
                  <a:lnTo>
                    <a:pt x="337" y="869"/>
                  </a:lnTo>
                  <a:lnTo>
                    <a:pt x="329" y="919"/>
                  </a:lnTo>
                  <a:lnTo>
                    <a:pt x="321" y="976"/>
                  </a:lnTo>
                  <a:lnTo>
                    <a:pt x="316" y="1037"/>
                  </a:lnTo>
                  <a:lnTo>
                    <a:pt x="311" y="1104"/>
                  </a:lnTo>
                  <a:lnTo>
                    <a:pt x="308" y="1177"/>
                  </a:lnTo>
                  <a:lnTo>
                    <a:pt x="306" y="1257"/>
                  </a:lnTo>
                  <a:lnTo>
                    <a:pt x="305" y="1343"/>
                  </a:lnTo>
                  <a:lnTo>
                    <a:pt x="306" y="1450"/>
                  </a:lnTo>
                  <a:lnTo>
                    <a:pt x="308" y="1547"/>
                  </a:lnTo>
                  <a:lnTo>
                    <a:pt x="312" y="1635"/>
                  </a:lnTo>
                  <a:lnTo>
                    <a:pt x="318" y="1715"/>
                  </a:lnTo>
                  <a:lnTo>
                    <a:pt x="325" y="1785"/>
                  </a:lnTo>
                  <a:lnTo>
                    <a:pt x="329" y="1817"/>
                  </a:lnTo>
                  <a:lnTo>
                    <a:pt x="333" y="1846"/>
                  </a:lnTo>
                  <a:lnTo>
                    <a:pt x="338" y="1875"/>
                  </a:lnTo>
                  <a:lnTo>
                    <a:pt x="343" y="1899"/>
                  </a:lnTo>
                  <a:lnTo>
                    <a:pt x="349" y="1923"/>
                  </a:lnTo>
                  <a:lnTo>
                    <a:pt x="355" y="1944"/>
                  </a:lnTo>
                  <a:lnTo>
                    <a:pt x="361" y="1962"/>
                  </a:lnTo>
                  <a:lnTo>
                    <a:pt x="368" y="1981"/>
                  </a:lnTo>
                  <a:lnTo>
                    <a:pt x="375" y="1996"/>
                  </a:lnTo>
                  <a:lnTo>
                    <a:pt x="382" y="2012"/>
                  </a:lnTo>
                  <a:lnTo>
                    <a:pt x="390" y="2028"/>
                  </a:lnTo>
                  <a:lnTo>
                    <a:pt x="398" y="2041"/>
                  </a:lnTo>
                  <a:lnTo>
                    <a:pt x="406" y="2051"/>
                  </a:lnTo>
                  <a:lnTo>
                    <a:pt x="415" y="2064"/>
                  </a:lnTo>
                  <a:lnTo>
                    <a:pt x="424" y="2071"/>
                  </a:lnTo>
                  <a:lnTo>
                    <a:pt x="433" y="2079"/>
                  </a:lnTo>
                  <a:lnTo>
                    <a:pt x="443" y="2086"/>
                  </a:lnTo>
                  <a:lnTo>
                    <a:pt x="452" y="2091"/>
                  </a:lnTo>
                  <a:lnTo>
                    <a:pt x="473" y="2098"/>
                  </a:lnTo>
                  <a:lnTo>
                    <a:pt x="495" y="2099"/>
                  </a:lnTo>
                  <a:lnTo>
                    <a:pt x="516" y="2095"/>
                  </a:lnTo>
                  <a:lnTo>
                    <a:pt x="536" y="2088"/>
                  </a:lnTo>
                  <a:lnTo>
                    <a:pt x="554" y="2077"/>
                  </a:lnTo>
                  <a:lnTo>
                    <a:pt x="563" y="2071"/>
                  </a:lnTo>
                  <a:lnTo>
                    <a:pt x="572" y="2063"/>
                  </a:lnTo>
                  <a:lnTo>
                    <a:pt x="580" y="2054"/>
                  </a:lnTo>
                  <a:lnTo>
                    <a:pt x="587" y="2043"/>
                  </a:lnTo>
                  <a:lnTo>
                    <a:pt x="595" y="2032"/>
                  </a:lnTo>
                  <a:lnTo>
                    <a:pt x="602" y="2021"/>
                  </a:lnTo>
                  <a:lnTo>
                    <a:pt x="609" y="2008"/>
                  </a:lnTo>
                  <a:lnTo>
                    <a:pt x="615" y="1994"/>
                  </a:lnTo>
                  <a:lnTo>
                    <a:pt x="621" y="1978"/>
                  </a:lnTo>
                  <a:lnTo>
                    <a:pt x="627" y="1962"/>
                  </a:lnTo>
                  <a:lnTo>
                    <a:pt x="638" y="1927"/>
                  </a:lnTo>
                  <a:lnTo>
                    <a:pt x="648" y="1890"/>
                  </a:lnTo>
                  <a:lnTo>
                    <a:pt x="657" y="1847"/>
                  </a:lnTo>
                  <a:lnTo>
                    <a:pt x="666" y="1802"/>
                  </a:lnTo>
                  <a:lnTo>
                    <a:pt x="674" y="1752"/>
                  </a:lnTo>
                  <a:lnTo>
                    <a:pt x="681" y="1702"/>
                  </a:lnTo>
                  <a:lnTo>
                    <a:pt x="687" y="1646"/>
                  </a:lnTo>
                  <a:lnTo>
                    <a:pt x="692" y="1586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42" name="Freeform 29"/>
            <p:cNvSpPr>
              <a:spLocks noChangeArrowheads="1"/>
            </p:cNvSpPr>
            <p:nvPr/>
          </p:nvSpPr>
          <p:spPr bwMode="auto">
            <a:xfrm>
              <a:off x="3993" y="224"/>
              <a:ext cx="231" cy="576"/>
            </a:xfrm>
            <a:custGeom>
              <a:avLst/>
              <a:gdLst>
                <a:gd name="T0" fmla="*/ 4 w 1023"/>
                <a:gd name="T1" fmla="*/ 194 h 2545"/>
                <a:gd name="T2" fmla="*/ 14 w 1023"/>
                <a:gd name="T3" fmla="*/ 127 h 2545"/>
                <a:gd name="T4" fmla="*/ 27 w 1023"/>
                <a:gd name="T5" fmla="*/ 83 h 2545"/>
                <a:gd name="T6" fmla="*/ 42 w 1023"/>
                <a:gd name="T7" fmla="*/ 47 h 2545"/>
                <a:gd name="T8" fmla="*/ 61 w 1023"/>
                <a:gd name="T9" fmla="*/ 22 h 2545"/>
                <a:gd name="T10" fmla="*/ 102 w 1023"/>
                <a:gd name="T11" fmla="*/ 0 h 2545"/>
                <a:gd name="T12" fmla="*/ 153 w 1023"/>
                <a:gd name="T13" fmla="*/ 13 h 2545"/>
                <a:gd name="T14" fmla="*/ 180 w 1023"/>
                <a:gd name="T15" fmla="*/ 38 h 2545"/>
                <a:gd name="T16" fmla="*/ 197 w 1023"/>
                <a:gd name="T17" fmla="*/ 69 h 2545"/>
                <a:gd name="T18" fmla="*/ 211 w 1023"/>
                <a:gd name="T19" fmla="*/ 107 h 2545"/>
                <a:gd name="T20" fmla="*/ 221 w 1023"/>
                <a:gd name="T21" fmla="*/ 153 h 2545"/>
                <a:gd name="T22" fmla="*/ 230 w 1023"/>
                <a:gd name="T23" fmla="*/ 250 h 2545"/>
                <a:gd name="T24" fmla="*/ 229 w 1023"/>
                <a:gd name="T25" fmla="*/ 348 h 2545"/>
                <a:gd name="T26" fmla="*/ 221 w 1023"/>
                <a:gd name="T27" fmla="*/ 421 h 2545"/>
                <a:gd name="T28" fmla="*/ 206 w 1023"/>
                <a:gd name="T29" fmla="*/ 480 h 2545"/>
                <a:gd name="T30" fmla="*/ 186 w 1023"/>
                <a:gd name="T31" fmla="*/ 526 h 2545"/>
                <a:gd name="T32" fmla="*/ 159 w 1023"/>
                <a:gd name="T33" fmla="*/ 558 h 2545"/>
                <a:gd name="T34" fmla="*/ 127 w 1023"/>
                <a:gd name="T35" fmla="*/ 574 h 2545"/>
                <a:gd name="T36" fmla="*/ 91 w 1023"/>
                <a:gd name="T37" fmla="*/ 574 h 2545"/>
                <a:gd name="T38" fmla="*/ 62 w 1023"/>
                <a:gd name="T39" fmla="*/ 557 h 2545"/>
                <a:gd name="T40" fmla="*/ 38 w 1023"/>
                <a:gd name="T41" fmla="*/ 525 h 2545"/>
                <a:gd name="T42" fmla="*/ 19 w 1023"/>
                <a:gd name="T43" fmla="*/ 473 h 2545"/>
                <a:gd name="T44" fmla="*/ 6 w 1023"/>
                <a:gd name="T45" fmla="*/ 403 h 2545"/>
                <a:gd name="T46" fmla="*/ 0 w 1023"/>
                <a:gd name="T47" fmla="*/ 315 h 2545"/>
                <a:gd name="T48" fmla="*/ 70 w 1023"/>
                <a:gd name="T49" fmla="*/ 330 h 2545"/>
                <a:gd name="T50" fmla="*/ 75 w 1023"/>
                <a:gd name="T51" fmla="*/ 385 h 2545"/>
                <a:gd name="T52" fmla="*/ 80 w 1023"/>
                <a:gd name="T53" fmla="*/ 407 h 2545"/>
                <a:gd name="T54" fmla="*/ 86 w 1023"/>
                <a:gd name="T55" fmla="*/ 424 h 2545"/>
                <a:gd name="T56" fmla="*/ 94 w 1023"/>
                <a:gd name="T57" fmla="*/ 437 h 2545"/>
                <a:gd name="T58" fmla="*/ 103 w 1023"/>
                <a:gd name="T59" fmla="*/ 445 h 2545"/>
                <a:gd name="T60" fmla="*/ 121 w 1023"/>
                <a:gd name="T61" fmla="*/ 446 h 2545"/>
                <a:gd name="T62" fmla="*/ 133 w 1023"/>
                <a:gd name="T63" fmla="*/ 439 h 2545"/>
                <a:gd name="T64" fmla="*/ 141 w 1023"/>
                <a:gd name="T65" fmla="*/ 429 h 2545"/>
                <a:gd name="T66" fmla="*/ 148 w 1023"/>
                <a:gd name="T67" fmla="*/ 414 h 2545"/>
                <a:gd name="T68" fmla="*/ 154 w 1023"/>
                <a:gd name="T69" fmla="*/ 393 h 2545"/>
                <a:gd name="T70" fmla="*/ 159 w 1023"/>
                <a:gd name="T71" fmla="*/ 359 h 2545"/>
                <a:gd name="T72" fmla="*/ 162 w 1023"/>
                <a:gd name="T73" fmla="*/ 281 h 2545"/>
                <a:gd name="T74" fmla="*/ 159 w 1023"/>
                <a:gd name="T75" fmla="*/ 213 h 2545"/>
                <a:gd name="T76" fmla="*/ 154 w 1023"/>
                <a:gd name="T77" fmla="*/ 182 h 2545"/>
                <a:gd name="T78" fmla="*/ 148 w 1023"/>
                <a:gd name="T79" fmla="*/ 163 h 2545"/>
                <a:gd name="T80" fmla="*/ 140 w 1023"/>
                <a:gd name="T81" fmla="*/ 148 h 2545"/>
                <a:gd name="T82" fmla="*/ 132 w 1023"/>
                <a:gd name="T83" fmla="*/ 138 h 2545"/>
                <a:gd name="T84" fmla="*/ 120 w 1023"/>
                <a:gd name="T85" fmla="*/ 131 h 2545"/>
                <a:gd name="T86" fmla="*/ 105 w 1023"/>
                <a:gd name="T87" fmla="*/ 132 h 2545"/>
                <a:gd name="T88" fmla="*/ 96 w 1023"/>
                <a:gd name="T89" fmla="*/ 139 h 2545"/>
                <a:gd name="T90" fmla="*/ 88 w 1023"/>
                <a:gd name="T91" fmla="*/ 151 h 2545"/>
                <a:gd name="T92" fmla="*/ 82 w 1023"/>
                <a:gd name="T93" fmla="*/ 167 h 2545"/>
                <a:gd name="T94" fmla="*/ 76 w 1023"/>
                <a:gd name="T95" fmla="*/ 188 h 2545"/>
                <a:gd name="T96" fmla="*/ 71 w 1023"/>
                <a:gd name="T97" fmla="*/ 232 h 25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23"/>
                <a:gd name="T148" fmla="*/ 0 h 2545"/>
                <a:gd name="T149" fmla="*/ 1023 w 1023"/>
                <a:gd name="T150" fmla="*/ 2545 h 254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23" h="2545">
                  <a:moveTo>
                    <a:pt x="0" y="1284"/>
                  </a:moveTo>
                  <a:lnTo>
                    <a:pt x="2" y="1132"/>
                  </a:lnTo>
                  <a:lnTo>
                    <a:pt x="8" y="991"/>
                  </a:lnTo>
                  <a:lnTo>
                    <a:pt x="19" y="858"/>
                  </a:lnTo>
                  <a:lnTo>
                    <a:pt x="34" y="732"/>
                  </a:lnTo>
                  <a:lnTo>
                    <a:pt x="43" y="673"/>
                  </a:lnTo>
                  <a:lnTo>
                    <a:pt x="52" y="617"/>
                  </a:lnTo>
                  <a:lnTo>
                    <a:pt x="63" y="561"/>
                  </a:lnTo>
                  <a:lnTo>
                    <a:pt x="76" y="510"/>
                  </a:lnTo>
                  <a:lnTo>
                    <a:pt x="89" y="459"/>
                  </a:lnTo>
                  <a:lnTo>
                    <a:pt x="103" y="411"/>
                  </a:lnTo>
                  <a:lnTo>
                    <a:pt x="118" y="366"/>
                  </a:lnTo>
                  <a:lnTo>
                    <a:pt x="134" y="323"/>
                  </a:lnTo>
                  <a:lnTo>
                    <a:pt x="151" y="283"/>
                  </a:lnTo>
                  <a:lnTo>
                    <a:pt x="169" y="245"/>
                  </a:lnTo>
                  <a:lnTo>
                    <a:pt x="188" y="208"/>
                  </a:lnTo>
                  <a:lnTo>
                    <a:pt x="208" y="176"/>
                  </a:lnTo>
                  <a:lnTo>
                    <a:pt x="228" y="146"/>
                  </a:lnTo>
                  <a:lnTo>
                    <a:pt x="250" y="120"/>
                  </a:lnTo>
                  <a:lnTo>
                    <a:pt x="272" y="95"/>
                  </a:lnTo>
                  <a:lnTo>
                    <a:pt x="295" y="74"/>
                  </a:lnTo>
                  <a:lnTo>
                    <a:pt x="344" y="39"/>
                  </a:lnTo>
                  <a:lnTo>
                    <a:pt x="395" y="16"/>
                  </a:lnTo>
                  <a:lnTo>
                    <a:pt x="452" y="2"/>
                  </a:lnTo>
                  <a:lnTo>
                    <a:pt x="510" y="0"/>
                  </a:lnTo>
                  <a:lnTo>
                    <a:pt x="570" y="8"/>
                  </a:lnTo>
                  <a:lnTo>
                    <a:pt x="626" y="27"/>
                  </a:lnTo>
                  <a:lnTo>
                    <a:pt x="679" y="57"/>
                  </a:lnTo>
                  <a:lnTo>
                    <a:pt x="728" y="94"/>
                  </a:lnTo>
                  <a:lnTo>
                    <a:pt x="751" y="117"/>
                  </a:lnTo>
                  <a:lnTo>
                    <a:pt x="773" y="143"/>
                  </a:lnTo>
                  <a:lnTo>
                    <a:pt x="795" y="168"/>
                  </a:lnTo>
                  <a:lnTo>
                    <a:pt x="815" y="199"/>
                  </a:lnTo>
                  <a:lnTo>
                    <a:pt x="835" y="231"/>
                  </a:lnTo>
                  <a:lnTo>
                    <a:pt x="854" y="266"/>
                  </a:lnTo>
                  <a:lnTo>
                    <a:pt x="872" y="304"/>
                  </a:lnTo>
                  <a:lnTo>
                    <a:pt x="889" y="344"/>
                  </a:lnTo>
                  <a:lnTo>
                    <a:pt x="905" y="386"/>
                  </a:lnTo>
                  <a:lnTo>
                    <a:pt x="920" y="430"/>
                  </a:lnTo>
                  <a:lnTo>
                    <a:pt x="934" y="474"/>
                  </a:lnTo>
                  <a:lnTo>
                    <a:pt x="947" y="523"/>
                  </a:lnTo>
                  <a:lnTo>
                    <a:pt x="959" y="572"/>
                  </a:lnTo>
                  <a:lnTo>
                    <a:pt x="970" y="623"/>
                  </a:lnTo>
                  <a:lnTo>
                    <a:pt x="980" y="677"/>
                  </a:lnTo>
                  <a:lnTo>
                    <a:pt x="989" y="733"/>
                  </a:lnTo>
                  <a:lnTo>
                    <a:pt x="1003" y="849"/>
                  </a:lnTo>
                  <a:lnTo>
                    <a:pt x="1014" y="972"/>
                  </a:lnTo>
                  <a:lnTo>
                    <a:pt x="1020" y="1105"/>
                  </a:lnTo>
                  <a:lnTo>
                    <a:pt x="1022" y="1246"/>
                  </a:lnTo>
                  <a:lnTo>
                    <a:pt x="1021" y="1347"/>
                  </a:lnTo>
                  <a:lnTo>
                    <a:pt x="1018" y="1444"/>
                  </a:lnTo>
                  <a:lnTo>
                    <a:pt x="1014" y="1539"/>
                  </a:lnTo>
                  <a:lnTo>
                    <a:pt x="1008" y="1626"/>
                  </a:lnTo>
                  <a:lnTo>
                    <a:pt x="999" y="1709"/>
                  </a:lnTo>
                  <a:lnTo>
                    <a:pt x="990" y="1789"/>
                  </a:lnTo>
                  <a:lnTo>
                    <a:pt x="978" y="1862"/>
                  </a:lnTo>
                  <a:lnTo>
                    <a:pt x="964" y="1934"/>
                  </a:lnTo>
                  <a:lnTo>
                    <a:pt x="949" y="2000"/>
                  </a:lnTo>
                  <a:lnTo>
                    <a:pt x="932" y="2062"/>
                  </a:lnTo>
                  <a:lnTo>
                    <a:pt x="913" y="2122"/>
                  </a:lnTo>
                  <a:lnTo>
                    <a:pt x="893" y="2177"/>
                  </a:lnTo>
                  <a:lnTo>
                    <a:pt x="871" y="2229"/>
                  </a:lnTo>
                  <a:lnTo>
                    <a:pt x="848" y="2278"/>
                  </a:lnTo>
                  <a:lnTo>
                    <a:pt x="823" y="2324"/>
                  </a:lnTo>
                  <a:lnTo>
                    <a:pt x="796" y="2365"/>
                  </a:lnTo>
                  <a:lnTo>
                    <a:pt x="768" y="2402"/>
                  </a:lnTo>
                  <a:lnTo>
                    <a:pt x="738" y="2437"/>
                  </a:lnTo>
                  <a:lnTo>
                    <a:pt x="706" y="2466"/>
                  </a:lnTo>
                  <a:lnTo>
                    <a:pt x="673" y="2489"/>
                  </a:lnTo>
                  <a:lnTo>
                    <a:pt x="637" y="2510"/>
                  </a:lnTo>
                  <a:lnTo>
                    <a:pt x="601" y="2526"/>
                  </a:lnTo>
                  <a:lnTo>
                    <a:pt x="562" y="2537"/>
                  </a:lnTo>
                  <a:lnTo>
                    <a:pt x="522" y="2543"/>
                  </a:lnTo>
                  <a:lnTo>
                    <a:pt x="481" y="2544"/>
                  </a:lnTo>
                  <a:lnTo>
                    <a:pt x="442" y="2543"/>
                  </a:lnTo>
                  <a:lnTo>
                    <a:pt x="405" y="2534"/>
                  </a:lnTo>
                  <a:lnTo>
                    <a:pt x="369" y="2524"/>
                  </a:lnTo>
                  <a:lnTo>
                    <a:pt x="335" y="2507"/>
                  </a:lnTo>
                  <a:lnTo>
                    <a:pt x="303" y="2488"/>
                  </a:lnTo>
                  <a:lnTo>
                    <a:pt x="273" y="2462"/>
                  </a:lnTo>
                  <a:lnTo>
                    <a:pt x="245" y="2435"/>
                  </a:lnTo>
                  <a:lnTo>
                    <a:pt x="218" y="2401"/>
                  </a:lnTo>
                  <a:lnTo>
                    <a:pt x="193" y="2363"/>
                  </a:lnTo>
                  <a:lnTo>
                    <a:pt x="169" y="2319"/>
                  </a:lnTo>
                  <a:lnTo>
                    <a:pt x="146" y="2267"/>
                  </a:lnTo>
                  <a:lnTo>
                    <a:pt x="125" y="2213"/>
                  </a:lnTo>
                  <a:lnTo>
                    <a:pt x="104" y="2153"/>
                  </a:lnTo>
                  <a:lnTo>
                    <a:pt x="86" y="2090"/>
                  </a:lnTo>
                  <a:lnTo>
                    <a:pt x="68" y="2020"/>
                  </a:lnTo>
                  <a:lnTo>
                    <a:pt x="52" y="1947"/>
                  </a:lnTo>
                  <a:lnTo>
                    <a:pt x="38" y="1865"/>
                  </a:lnTo>
                  <a:lnTo>
                    <a:pt x="27" y="1781"/>
                  </a:lnTo>
                  <a:lnTo>
                    <a:pt x="17" y="1692"/>
                  </a:lnTo>
                  <a:lnTo>
                    <a:pt x="10" y="1597"/>
                  </a:lnTo>
                  <a:lnTo>
                    <a:pt x="4" y="1497"/>
                  </a:lnTo>
                  <a:lnTo>
                    <a:pt x="1" y="1392"/>
                  </a:lnTo>
                  <a:lnTo>
                    <a:pt x="0" y="1284"/>
                  </a:lnTo>
                  <a:close/>
                  <a:moveTo>
                    <a:pt x="305" y="1281"/>
                  </a:moveTo>
                  <a:lnTo>
                    <a:pt x="306" y="1372"/>
                  </a:lnTo>
                  <a:lnTo>
                    <a:pt x="308" y="1457"/>
                  </a:lnTo>
                  <a:lnTo>
                    <a:pt x="313" y="1533"/>
                  </a:lnTo>
                  <a:lnTo>
                    <a:pt x="319" y="1606"/>
                  </a:lnTo>
                  <a:lnTo>
                    <a:pt x="326" y="1669"/>
                  </a:lnTo>
                  <a:lnTo>
                    <a:pt x="331" y="1699"/>
                  </a:lnTo>
                  <a:lnTo>
                    <a:pt x="336" y="1726"/>
                  </a:lnTo>
                  <a:lnTo>
                    <a:pt x="341" y="1751"/>
                  </a:lnTo>
                  <a:lnTo>
                    <a:pt x="347" y="1776"/>
                  </a:lnTo>
                  <a:lnTo>
                    <a:pt x="353" y="1799"/>
                  </a:lnTo>
                  <a:lnTo>
                    <a:pt x="360" y="1821"/>
                  </a:lnTo>
                  <a:lnTo>
                    <a:pt x="367" y="1841"/>
                  </a:lnTo>
                  <a:lnTo>
                    <a:pt x="374" y="1858"/>
                  </a:lnTo>
                  <a:lnTo>
                    <a:pt x="382" y="1875"/>
                  </a:lnTo>
                  <a:lnTo>
                    <a:pt x="390" y="1892"/>
                  </a:lnTo>
                  <a:lnTo>
                    <a:pt x="400" y="1907"/>
                  </a:lnTo>
                  <a:lnTo>
                    <a:pt x="408" y="1919"/>
                  </a:lnTo>
                  <a:lnTo>
                    <a:pt x="417" y="1931"/>
                  </a:lnTo>
                  <a:lnTo>
                    <a:pt x="426" y="1940"/>
                  </a:lnTo>
                  <a:lnTo>
                    <a:pt x="436" y="1950"/>
                  </a:lnTo>
                  <a:lnTo>
                    <a:pt x="446" y="1957"/>
                  </a:lnTo>
                  <a:lnTo>
                    <a:pt x="456" y="1964"/>
                  </a:lnTo>
                  <a:lnTo>
                    <a:pt x="467" y="1968"/>
                  </a:lnTo>
                  <a:lnTo>
                    <a:pt x="489" y="1974"/>
                  </a:lnTo>
                  <a:lnTo>
                    <a:pt x="512" y="1975"/>
                  </a:lnTo>
                  <a:lnTo>
                    <a:pt x="536" y="1971"/>
                  </a:lnTo>
                  <a:lnTo>
                    <a:pt x="558" y="1963"/>
                  </a:lnTo>
                  <a:lnTo>
                    <a:pt x="569" y="1957"/>
                  </a:lnTo>
                  <a:lnTo>
                    <a:pt x="579" y="1949"/>
                  </a:lnTo>
                  <a:lnTo>
                    <a:pt x="589" y="1941"/>
                  </a:lnTo>
                  <a:lnTo>
                    <a:pt x="599" y="1930"/>
                  </a:lnTo>
                  <a:lnTo>
                    <a:pt x="608" y="1920"/>
                  </a:lnTo>
                  <a:lnTo>
                    <a:pt x="617" y="1907"/>
                  </a:lnTo>
                  <a:lnTo>
                    <a:pt x="626" y="1894"/>
                  </a:lnTo>
                  <a:lnTo>
                    <a:pt x="634" y="1879"/>
                  </a:lnTo>
                  <a:lnTo>
                    <a:pt x="642" y="1864"/>
                  </a:lnTo>
                  <a:lnTo>
                    <a:pt x="649" y="1846"/>
                  </a:lnTo>
                  <a:lnTo>
                    <a:pt x="656" y="1828"/>
                  </a:lnTo>
                  <a:lnTo>
                    <a:pt x="663" y="1808"/>
                  </a:lnTo>
                  <a:lnTo>
                    <a:pt x="669" y="1788"/>
                  </a:lnTo>
                  <a:lnTo>
                    <a:pt x="675" y="1763"/>
                  </a:lnTo>
                  <a:lnTo>
                    <a:pt x="681" y="1738"/>
                  </a:lnTo>
                  <a:lnTo>
                    <a:pt x="686" y="1713"/>
                  </a:lnTo>
                  <a:lnTo>
                    <a:pt x="691" y="1683"/>
                  </a:lnTo>
                  <a:lnTo>
                    <a:pt x="695" y="1653"/>
                  </a:lnTo>
                  <a:lnTo>
                    <a:pt x="703" y="1587"/>
                  </a:lnTo>
                  <a:lnTo>
                    <a:pt x="709" y="1510"/>
                  </a:lnTo>
                  <a:lnTo>
                    <a:pt x="713" y="1428"/>
                  </a:lnTo>
                  <a:lnTo>
                    <a:pt x="716" y="1340"/>
                  </a:lnTo>
                  <a:lnTo>
                    <a:pt x="717" y="1241"/>
                  </a:lnTo>
                  <a:lnTo>
                    <a:pt x="716" y="1157"/>
                  </a:lnTo>
                  <a:lnTo>
                    <a:pt x="713" y="1081"/>
                  </a:lnTo>
                  <a:lnTo>
                    <a:pt x="709" y="1010"/>
                  </a:lnTo>
                  <a:lnTo>
                    <a:pt x="703" y="943"/>
                  </a:lnTo>
                  <a:lnTo>
                    <a:pt x="695" y="884"/>
                  </a:lnTo>
                  <a:lnTo>
                    <a:pt x="690" y="857"/>
                  </a:lnTo>
                  <a:lnTo>
                    <a:pt x="685" y="830"/>
                  </a:lnTo>
                  <a:lnTo>
                    <a:pt x="680" y="805"/>
                  </a:lnTo>
                  <a:lnTo>
                    <a:pt x="674" y="780"/>
                  </a:lnTo>
                  <a:lnTo>
                    <a:pt x="668" y="758"/>
                  </a:lnTo>
                  <a:lnTo>
                    <a:pt x="661" y="738"/>
                  </a:lnTo>
                  <a:lnTo>
                    <a:pt x="654" y="718"/>
                  </a:lnTo>
                  <a:lnTo>
                    <a:pt x="646" y="701"/>
                  </a:lnTo>
                  <a:lnTo>
                    <a:pt x="639" y="683"/>
                  </a:lnTo>
                  <a:lnTo>
                    <a:pt x="631" y="668"/>
                  </a:lnTo>
                  <a:lnTo>
                    <a:pt x="622" y="653"/>
                  </a:lnTo>
                  <a:lnTo>
                    <a:pt x="614" y="641"/>
                  </a:lnTo>
                  <a:lnTo>
                    <a:pt x="604" y="628"/>
                  </a:lnTo>
                  <a:lnTo>
                    <a:pt x="595" y="618"/>
                  </a:lnTo>
                  <a:lnTo>
                    <a:pt x="585" y="608"/>
                  </a:lnTo>
                  <a:lnTo>
                    <a:pt x="575" y="600"/>
                  </a:lnTo>
                  <a:lnTo>
                    <a:pt x="565" y="592"/>
                  </a:lnTo>
                  <a:lnTo>
                    <a:pt x="555" y="587"/>
                  </a:lnTo>
                  <a:lnTo>
                    <a:pt x="532" y="579"/>
                  </a:lnTo>
                  <a:lnTo>
                    <a:pt x="509" y="576"/>
                  </a:lnTo>
                  <a:lnTo>
                    <a:pt x="487" y="578"/>
                  </a:lnTo>
                  <a:lnTo>
                    <a:pt x="476" y="580"/>
                  </a:lnTo>
                  <a:lnTo>
                    <a:pt x="466" y="585"/>
                  </a:lnTo>
                  <a:lnTo>
                    <a:pt x="455" y="590"/>
                  </a:lnTo>
                  <a:lnTo>
                    <a:pt x="445" y="597"/>
                  </a:lnTo>
                  <a:lnTo>
                    <a:pt x="436" y="607"/>
                  </a:lnTo>
                  <a:lnTo>
                    <a:pt x="427" y="614"/>
                  </a:lnTo>
                  <a:lnTo>
                    <a:pt x="417" y="627"/>
                  </a:lnTo>
                  <a:lnTo>
                    <a:pt x="409" y="639"/>
                  </a:lnTo>
                  <a:lnTo>
                    <a:pt x="400" y="652"/>
                  </a:lnTo>
                  <a:lnTo>
                    <a:pt x="391" y="666"/>
                  </a:lnTo>
                  <a:lnTo>
                    <a:pt x="383" y="681"/>
                  </a:lnTo>
                  <a:lnTo>
                    <a:pt x="375" y="699"/>
                  </a:lnTo>
                  <a:lnTo>
                    <a:pt x="368" y="716"/>
                  </a:lnTo>
                  <a:lnTo>
                    <a:pt x="361" y="736"/>
                  </a:lnTo>
                  <a:lnTo>
                    <a:pt x="354" y="756"/>
                  </a:lnTo>
                  <a:lnTo>
                    <a:pt x="348" y="782"/>
                  </a:lnTo>
                  <a:lnTo>
                    <a:pt x="342" y="804"/>
                  </a:lnTo>
                  <a:lnTo>
                    <a:pt x="337" y="832"/>
                  </a:lnTo>
                  <a:lnTo>
                    <a:pt x="332" y="859"/>
                  </a:lnTo>
                  <a:lnTo>
                    <a:pt x="327" y="890"/>
                  </a:lnTo>
                  <a:lnTo>
                    <a:pt x="319" y="955"/>
                  </a:lnTo>
                  <a:lnTo>
                    <a:pt x="313" y="1026"/>
                  </a:lnTo>
                  <a:lnTo>
                    <a:pt x="309" y="1104"/>
                  </a:lnTo>
                  <a:lnTo>
                    <a:pt x="306" y="1190"/>
                  </a:lnTo>
                  <a:lnTo>
                    <a:pt x="305" y="1281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43" name="Freeform 30"/>
            <p:cNvSpPr>
              <a:spLocks noChangeArrowheads="1"/>
            </p:cNvSpPr>
            <p:nvPr/>
          </p:nvSpPr>
          <p:spPr bwMode="auto">
            <a:xfrm>
              <a:off x="4238" y="241"/>
              <a:ext cx="312" cy="533"/>
            </a:xfrm>
            <a:custGeom>
              <a:avLst/>
              <a:gdLst>
                <a:gd name="T0" fmla="*/ 0 w 1381"/>
                <a:gd name="T1" fmla="*/ 0 h 2356"/>
                <a:gd name="T2" fmla="*/ 66 w 1381"/>
                <a:gd name="T3" fmla="*/ 4 h 2356"/>
                <a:gd name="T4" fmla="*/ 89 w 1381"/>
                <a:gd name="T5" fmla="*/ 298 h 2356"/>
                <a:gd name="T6" fmla="*/ 124 w 1381"/>
                <a:gd name="T7" fmla="*/ 7 h 2356"/>
                <a:gd name="T8" fmla="*/ 189 w 1381"/>
                <a:gd name="T9" fmla="*/ 10 h 2356"/>
                <a:gd name="T10" fmla="*/ 223 w 1381"/>
                <a:gd name="T11" fmla="*/ 293 h 2356"/>
                <a:gd name="T12" fmla="*/ 247 w 1381"/>
                <a:gd name="T13" fmla="*/ 13 h 2356"/>
                <a:gd name="T14" fmla="*/ 312 w 1381"/>
                <a:gd name="T15" fmla="*/ 17 h 2356"/>
                <a:gd name="T16" fmla="*/ 263 w 1381"/>
                <a:gd name="T17" fmla="*/ 513 h 2356"/>
                <a:gd name="T18" fmla="*/ 195 w 1381"/>
                <a:gd name="T19" fmla="*/ 519 h 2356"/>
                <a:gd name="T20" fmla="*/ 156 w 1381"/>
                <a:gd name="T21" fmla="*/ 199 h 2356"/>
                <a:gd name="T22" fmla="*/ 117 w 1381"/>
                <a:gd name="T23" fmla="*/ 527 h 2356"/>
                <a:gd name="T24" fmla="*/ 50 w 1381"/>
                <a:gd name="T25" fmla="*/ 533 h 2356"/>
                <a:gd name="T26" fmla="*/ 0 w 1381"/>
                <a:gd name="T27" fmla="*/ 0 h 23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81"/>
                <a:gd name="T43" fmla="*/ 0 h 2356"/>
                <a:gd name="T44" fmla="*/ 1381 w 1381"/>
                <a:gd name="T45" fmla="*/ 2356 h 23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81" h="2356">
                  <a:moveTo>
                    <a:pt x="0" y="0"/>
                  </a:moveTo>
                  <a:lnTo>
                    <a:pt x="290" y="16"/>
                  </a:lnTo>
                  <a:lnTo>
                    <a:pt x="394" y="1317"/>
                  </a:lnTo>
                  <a:lnTo>
                    <a:pt x="547" y="30"/>
                  </a:lnTo>
                  <a:lnTo>
                    <a:pt x="835" y="45"/>
                  </a:lnTo>
                  <a:lnTo>
                    <a:pt x="988" y="1296"/>
                  </a:lnTo>
                  <a:lnTo>
                    <a:pt x="1092" y="59"/>
                  </a:lnTo>
                  <a:lnTo>
                    <a:pt x="1380" y="75"/>
                  </a:lnTo>
                  <a:lnTo>
                    <a:pt x="1163" y="2269"/>
                  </a:lnTo>
                  <a:lnTo>
                    <a:pt x="864" y="2296"/>
                  </a:lnTo>
                  <a:lnTo>
                    <a:pt x="691" y="879"/>
                  </a:lnTo>
                  <a:lnTo>
                    <a:pt x="518" y="2328"/>
                  </a:lnTo>
                  <a:lnTo>
                    <a:pt x="220" y="2355"/>
                  </a:lnTo>
                  <a:lnTo>
                    <a:pt x="0" y="0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52244" name="Freeform 31"/>
            <p:cNvSpPr>
              <a:spLocks noChangeArrowheads="1"/>
            </p:cNvSpPr>
            <p:nvPr/>
          </p:nvSpPr>
          <p:spPr bwMode="auto">
            <a:xfrm>
              <a:off x="4574" y="259"/>
              <a:ext cx="188" cy="490"/>
            </a:xfrm>
            <a:custGeom>
              <a:avLst/>
              <a:gdLst>
                <a:gd name="T0" fmla="*/ 0 w 833"/>
                <a:gd name="T1" fmla="*/ 0 h 2161"/>
                <a:gd name="T2" fmla="*/ 184 w 833"/>
                <a:gd name="T3" fmla="*/ 10 h 2161"/>
                <a:gd name="T4" fmla="*/ 184 w 833"/>
                <a:gd name="T5" fmla="*/ 109 h 2161"/>
                <a:gd name="T6" fmla="*/ 69 w 833"/>
                <a:gd name="T7" fmla="*/ 106 h 2161"/>
                <a:gd name="T8" fmla="*/ 69 w 833"/>
                <a:gd name="T9" fmla="*/ 182 h 2161"/>
                <a:gd name="T10" fmla="*/ 176 w 833"/>
                <a:gd name="T11" fmla="*/ 182 h 2161"/>
                <a:gd name="T12" fmla="*/ 176 w 833"/>
                <a:gd name="T13" fmla="*/ 277 h 2161"/>
                <a:gd name="T14" fmla="*/ 69 w 833"/>
                <a:gd name="T15" fmla="*/ 280 h 2161"/>
                <a:gd name="T16" fmla="*/ 69 w 833"/>
                <a:gd name="T17" fmla="*/ 375 h 2161"/>
                <a:gd name="T18" fmla="*/ 188 w 833"/>
                <a:gd name="T19" fmla="*/ 368 h 2161"/>
                <a:gd name="T20" fmla="*/ 188 w 833"/>
                <a:gd name="T21" fmla="*/ 473 h 2161"/>
                <a:gd name="T22" fmla="*/ 0 w 833"/>
                <a:gd name="T23" fmla="*/ 490 h 2161"/>
                <a:gd name="T24" fmla="*/ 0 w 833"/>
                <a:gd name="T25" fmla="*/ 0 h 21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33"/>
                <a:gd name="T40" fmla="*/ 0 h 2161"/>
                <a:gd name="T41" fmla="*/ 833 w 833"/>
                <a:gd name="T42" fmla="*/ 2161 h 21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33" h="2161">
                  <a:moveTo>
                    <a:pt x="0" y="0"/>
                  </a:moveTo>
                  <a:lnTo>
                    <a:pt x="817" y="45"/>
                  </a:lnTo>
                  <a:lnTo>
                    <a:pt x="817" y="479"/>
                  </a:lnTo>
                  <a:lnTo>
                    <a:pt x="306" y="467"/>
                  </a:lnTo>
                  <a:lnTo>
                    <a:pt x="306" y="804"/>
                  </a:lnTo>
                  <a:lnTo>
                    <a:pt x="780" y="804"/>
                  </a:lnTo>
                  <a:lnTo>
                    <a:pt x="780" y="1222"/>
                  </a:lnTo>
                  <a:lnTo>
                    <a:pt x="306" y="1236"/>
                  </a:lnTo>
                  <a:lnTo>
                    <a:pt x="306" y="1654"/>
                  </a:lnTo>
                  <a:lnTo>
                    <a:pt x="832" y="1623"/>
                  </a:lnTo>
                  <a:lnTo>
                    <a:pt x="832" y="2084"/>
                  </a:lnTo>
                  <a:lnTo>
                    <a:pt x="0" y="2160"/>
                  </a:lnTo>
                  <a:lnTo>
                    <a:pt x="0" y="0"/>
                  </a:lnTo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pic>
        <p:nvPicPr>
          <p:cNvPr id="32" name="Obraz 31" descr="Grafika wektorowa Pielęgniarka rysunek, obrazy wektorowe, Pielęgniarka  rysunek ilustracje i kliparty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19" y="3428999"/>
            <a:ext cx="1691681" cy="342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26881" y="1633132"/>
            <a:ext cx="8228160" cy="46862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pl-PL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89600" y="2204872"/>
            <a:ext cx="6204960" cy="367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pl-PL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6480" y="293791"/>
            <a:ext cx="6531840" cy="42945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 algn="just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Wykrycie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podstawowych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nieprawidłowości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postawy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ciała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nie</a:t>
            </a:r>
            <a:r>
              <a:rPr lang="en-GB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jest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rzeczą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trudną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z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pewno</a:t>
            </a: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ś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cią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ka</a:t>
            </a: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ż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dy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jest w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stanie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dostrzec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poważne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odchylenia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od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wzorca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postawy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prawidłowej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Należy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jedynie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wiedzie</a:t>
            </a: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ć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, w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jaki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sposób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patrze</a:t>
            </a: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ć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</a:p>
          <a:p>
            <a:pPr algn="just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Ocenę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postawy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ciała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powinno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się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przeprowadzać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dobrze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oświetlonym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,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ciepłym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pomieszczeniu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,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najlepiej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na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tle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jednolitej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powierzchni</a:t>
            </a:r>
            <a:r>
              <a:rPr lang="en-GB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</a:p>
          <a:p>
            <a:pPr algn="just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en-GB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pl-PL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pl-PL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Oceny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postawy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dokonuje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się</a:t>
            </a:r>
            <a:r>
              <a:rPr lang="pl-PL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:</a:t>
            </a:r>
            <a:endParaRPr lang="en-GB" sz="2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z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przodu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, </a:t>
            </a: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z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tyłu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i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z </a:t>
            </a:r>
            <a:r>
              <a:rPr lang="en-GB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boku</a:t>
            </a:r>
            <a:r>
              <a:rPr lang="en-GB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en-GB" sz="2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</a:p>
          <a:p>
            <a:pPr algn="ctr">
              <a:lnSpc>
                <a:spcPct val="104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13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bel" pitchFamily="34" charset="0"/>
              </a:rPr>
              <a:t>                                </a:t>
            </a: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pl-PL" sz="2500" b="1" dirty="0">
              <a:solidFill>
                <a:srgbClr val="FFD3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pl-PL" sz="2500" b="1" dirty="0">
              <a:solidFill>
                <a:srgbClr val="FFD3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pl-PL" sz="2500" b="1" dirty="0">
              <a:solidFill>
                <a:srgbClr val="FFD3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 pitchFamily="18" charset="0"/>
            </a:endParaRPr>
          </a:p>
          <a:p>
            <a:pPr algn="ctr">
              <a:lnSpc>
                <a:spcPct val="88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2500" b="1" dirty="0" err="1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Zwróć</a:t>
            </a:r>
            <a:r>
              <a:rPr lang="en-GB" sz="2500" b="1" dirty="0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</a:t>
            </a:r>
            <a:r>
              <a:rPr lang="en-GB" sz="2500" b="1" dirty="0" err="1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uwagę</a:t>
            </a:r>
            <a:r>
              <a:rPr lang="en-GB" sz="2500" b="1" dirty="0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</a:t>
            </a:r>
            <a:r>
              <a:rPr lang="en-GB" sz="2500" b="1" dirty="0" err="1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czy</a:t>
            </a:r>
            <a:r>
              <a:rPr lang="en-GB" sz="2500" b="1" dirty="0">
                <a:solidFill>
                  <a:srgbClr val="FFD3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?..</a:t>
            </a:r>
          </a:p>
        </p:txBody>
      </p:sp>
      <p:pic>
        <p:nvPicPr>
          <p:cNvPr id="7173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4320" y="4899395"/>
            <a:ext cx="1959840" cy="16086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4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1040" y="2285521"/>
            <a:ext cx="1470240" cy="24496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5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11040" y="4899395"/>
            <a:ext cx="1510560" cy="1795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6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11040" y="162738"/>
            <a:ext cx="1470240" cy="19600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SAMEMU ( przed lustrem) LUB Z RODZICEM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6600" dirty="0"/>
              <a:t>ZACZYNAMY </a:t>
            </a:r>
          </a:p>
        </p:txBody>
      </p:sp>
      <p:pic>
        <p:nvPicPr>
          <p:cNvPr id="23556" name="Picture 4" descr="Żółwik Emotikon - Stockowe grafiki wektorowe i więcej obrazów  Antropomorficzna buźka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052736"/>
            <a:ext cx="2486025" cy="183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Prawidłowo z przodu</a:t>
            </a:r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1628800"/>
            <a:ext cx="2016224" cy="40324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3419872" y="1844825"/>
            <a:ext cx="34381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Nasada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nosa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środek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ust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, szczyt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bródki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mostek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pępek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spojenie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łonowe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znajdują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się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na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jednej</a:t>
            </a:r>
            <a:r>
              <a:rPr lang="en-GB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ambria" pitchFamily="18" charset="0"/>
              </a:rPr>
              <a:t>lini</a:t>
            </a:r>
            <a:endParaRPr lang="pl-PL" sz="2800" dirty="0"/>
          </a:p>
        </p:txBody>
      </p:sp>
      <p:pic>
        <p:nvPicPr>
          <p:cNvPr id="1027" name="Picture 3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988840"/>
            <a:ext cx="1600200" cy="157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c.d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>
            <a:normAutofit fontScale="92500"/>
          </a:bodyPr>
          <a:lstStyle/>
          <a:p>
            <a:endParaRPr lang="pl-PL" dirty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Barki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na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jednym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poziomie</a:t>
            </a:r>
            <a:endParaRPr lang="en-GB" dirty="0">
              <a:solidFill>
                <a:srgbClr val="000000"/>
              </a:solidFill>
              <a:latin typeface="Cambria" pitchFamily="18" charset="0"/>
            </a:endParaRP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>
              <a:solidFill>
                <a:srgbClr val="000000"/>
              </a:solidFill>
              <a:latin typeface="Cambria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Klatka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piersiowa</a:t>
            </a:r>
            <a:r>
              <a:rPr lang="en-GB" dirty="0">
                <a:solidFill>
                  <a:srgbClr val="000000"/>
                </a:solidFill>
                <a:latin typeface="Cambria" pitchFamily="18" charset="0"/>
              </a:rPr>
              <a:t>  jest </a:t>
            </a:r>
            <a:r>
              <a:rPr lang="en-GB" dirty="0" err="1">
                <a:solidFill>
                  <a:srgbClr val="000000"/>
                </a:solidFill>
                <a:latin typeface="Cambria" pitchFamily="18" charset="0"/>
              </a:rPr>
              <a:t>symetryczna</a:t>
            </a:r>
            <a:endParaRPr lang="en-GB" dirty="0">
              <a:solidFill>
                <a:srgbClr val="000000"/>
              </a:solidFill>
              <a:latin typeface="Cambria" pitchFamily="18" charset="0"/>
            </a:endParaRPr>
          </a:p>
          <a:p>
            <a:endParaRPr lang="pl-PL" dirty="0"/>
          </a:p>
        </p:txBody>
      </p:sp>
      <p:pic>
        <p:nvPicPr>
          <p:cNvPr id="7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2952328" cy="3800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1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492896"/>
            <a:ext cx="3456384" cy="35283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0" name="Picture 2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348881"/>
            <a:ext cx="1224136" cy="1202276"/>
          </a:xfrm>
          <a:prstGeom prst="rect">
            <a:avLst/>
          </a:prstGeom>
          <a:noFill/>
        </p:spPr>
      </p:pic>
      <p:pic>
        <p:nvPicPr>
          <p:cNvPr id="2051" name="Picture 3" descr="D:\Pulpit\kciuk.jpg.crdownlo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9975" y="5373216"/>
            <a:ext cx="1204193" cy="1148234"/>
          </a:xfrm>
          <a:prstGeom prst="rect">
            <a:avLst/>
          </a:prstGeom>
          <a:noFill/>
        </p:spPr>
      </p:pic>
      <p:pic>
        <p:nvPicPr>
          <p:cNvPr id="2053" name="Picture 5" descr="D:\Pulpit\pobrane smut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204864"/>
            <a:ext cx="1008113" cy="1008112"/>
          </a:xfrm>
          <a:prstGeom prst="rect">
            <a:avLst/>
          </a:prstGeom>
          <a:noFill/>
        </p:spPr>
      </p:pic>
      <p:pic>
        <p:nvPicPr>
          <p:cNvPr id="2054" name="Picture 6" descr="D:\Pulpit\pobrane smut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2420887"/>
            <a:ext cx="1008112" cy="1008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Miednica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u="sng" dirty="0" err="1">
                <a:solidFill>
                  <a:srgbClr val="000000"/>
                </a:solidFill>
                <a:latin typeface="Cambria" pitchFamily="18" charset="0"/>
              </a:rPr>
              <a:t>nie</a:t>
            </a:r>
            <a:r>
              <a:rPr lang="en-GB" b="1" u="sng" dirty="0">
                <a:solidFill>
                  <a:srgbClr val="000000"/>
                </a:solidFill>
                <a:latin typeface="Cambria" pitchFamily="18" charset="0"/>
              </a:rPr>
              <a:t> jest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przesunięta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bok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lub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ustawiona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skośnie</a:t>
            </a:r>
            <a:br>
              <a:rPr lang="en-GB" b="1" dirty="0">
                <a:solidFill>
                  <a:srgbClr val="000000"/>
                </a:solidFill>
                <a:latin typeface="Cambria" pitchFamily="18" charset="0"/>
              </a:rPr>
            </a:br>
            <a:endParaRPr lang="pl-PL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44824"/>
            <a:ext cx="5616624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4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225" y="1790700"/>
            <a:ext cx="1600200" cy="1571625"/>
          </a:xfrm>
          <a:prstGeom prst="rect">
            <a:avLst/>
          </a:prstGeom>
          <a:noFill/>
        </p:spPr>
      </p:pic>
      <p:pic>
        <p:nvPicPr>
          <p:cNvPr id="3075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1" y="1844823"/>
            <a:ext cx="1584176" cy="1368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br>
              <a:rPr lang="pl-PL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Kończyny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dolne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prawidłowo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ustawione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br>
              <a:rPr lang="en-GB" b="1" dirty="0">
                <a:solidFill>
                  <a:srgbClr val="000000"/>
                </a:solidFill>
                <a:latin typeface="Cambria" pitchFamily="18" charset="0"/>
              </a:rPr>
            </a:b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(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dziecko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w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pozycji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stojącej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ma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złączone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stopy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kolana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)</a:t>
            </a:r>
            <a:br>
              <a:rPr lang="en-GB" b="1" dirty="0">
                <a:solidFill>
                  <a:srgbClr val="000000"/>
                </a:solidFill>
                <a:latin typeface="Cambria" pitchFamily="18" charset="0"/>
              </a:rPr>
            </a:br>
            <a:endParaRPr lang="pl-PL" dirty="0"/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6768752" cy="4869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098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73050" y="2317750"/>
            <a:ext cx="1600200" cy="1571625"/>
          </a:xfrm>
          <a:prstGeom prst="rect">
            <a:avLst/>
          </a:prstGeom>
          <a:noFill/>
        </p:spPr>
      </p:pic>
      <p:pic>
        <p:nvPicPr>
          <p:cNvPr id="4099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3" y="3933055"/>
            <a:ext cx="1080121" cy="13681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0000"/>
                </a:solidFill>
                <a:latin typeface="Cambria" pitchFamily="18" charset="0"/>
              </a:rPr>
              <a:t>S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topy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są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prawidłowo</a:t>
            </a:r>
            <a:r>
              <a:rPr lang="en-GB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ambria" pitchFamily="18" charset="0"/>
              </a:rPr>
              <a:t>wysklepione</a:t>
            </a:r>
            <a:br>
              <a:rPr lang="en-GB" b="1" dirty="0">
                <a:solidFill>
                  <a:srgbClr val="000000"/>
                </a:solidFill>
                <a:latin typeface="Cambria" pitchFamily="18" charset="0"/>
              </a:rPr>
            </a:br>
            <a:endParaRPr lang="pl-PL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6150" y="1700808"/>
            <a:ext cx="3966170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22" name="Picture 2" descr="D:\Pulpit\kciuk.jpg.cr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5350" y="2954338"/>
            <a:ext cx="1600200" cy="1571625"/>
          </a:xfrm>
          <a:prstGeom prst="rect">
            <a:avLst/>
          </a:prstGeom>
          <a:noFill/>
        </p:spPr>
      </p:pic>
      <p:pic>
        <p:nvPicPr>
          <p:cNvPr id="5123" name="Picture 3" descr="D:\Pulpit\pobrane smut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1109" y="1755701"/>
            <a:ext cx="1313259" cy="1313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1032</Words>
  <Application>Microsoft Office PowerPoint</Application>
  <PresentationFormat>Pokaz na ekranie (4:3)</PresentationFormat>
  <Paragraphs>120</Paragraphs>
  <Slides>23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12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6" baseType="lpstr">
      <vt:lpstr>Arial</vt:lpstr>
      <vt:lpstr>Arial Black</vt:lpstr>
      <vt:lpstr>Calibri</vt:lpstr>
      <vt:lpstr>Cambria</vt:lpstr>
      <vt:lpstr>Comic Sans MS</vt:lpstr>
      <vt:lpstr>Constantia</vt:lpstr>
      <vt:lpstr>Corbel</vt:lpstr>
      <vt:lpstr>DejaVu Serif Condensed</vt:lpstr>
      <vt:lpstr>Estrangelo Edessa</vt:lpstr>
      <vt:lpstr>Gautami</vt:lpstr>
      <vt:lpstr>Palatino Linotype</vt:lpstr>
      <vt:lpstr>Times New Roman</vt:lpstr>
      <vt:lpstr>Motyw pakietu Office</vt:lpstr>
      <vt:lpstr>Moja sylwetka</vt:lpstr>
      <vt:lpstr>Prezentacja programu PowerPoint</vt:lpstr>
      <vt:lpstr>Prezentacja programu PowerPoint</vt:lpstr>
      <vt:lpstr>SAMEMU ( przed lustrem) LUB Z RODZICEM</vt:lpstr>
      <vt:lpstr>Prawidłowo z przodu</vt:lpstr>
      <vt:lpstr>c.d</vt:lpstr>
      <vt:lpstr> Miednica nie jest przesunięta w bok lub ustawiona skośnie </vt:lpstr>
      <vt:lpstr>   Kończyny dolne są prawidłowo ustawione  (dziecko w pozycji stojącej ma złączone stopy i kolana) </vt:lpstr>
      <vt:lpstr>Stopy są prawidłowo wysklepione </vt:lpstr>
      <vt:lpstr>  Pomocna jest ocena trójkątów talii (tj. Przestrzeni  zamykającej się pomiędzy swobodnie zwisającym ramieniem, bocznym brzegiem klatki piersiowej i biodra)</vt:lpstr>
      <vt:lpstr>Oglądamy swoje plecy z tyłu</vt:lpstr>
      <vt:lpstr>Symetrię ustawienia miednicy i trójkątów talii </vt:lpstr>
      <vt:lpstr>  Ustawienie stóp  (oś pięty z osią podudzia wyznaczaną przez ścięgno Achillesa ma stanowić linię prostą) </vt:lpstr>
      <vt:lpstr>UWAGA</vt:lpstr>
      <vt:lpstr>Oglądamy się z boku</vt:lpstr>
      <vt:lpstr>c.d</vt:lpstr>
      <vt:lpstr>  Głębokość kifozy piersiowej  i lordozy lędźwiowej  (mają tworzyć łagodnie zarysowane łuki)</vt:lpstr>
      <vt:lpstr>Ustawienie głowy i barków (nie powinny być zanadto wysunięte do przodu) </vt:lpstr>
      <vt:lpstr>No i gdzie tu                  sprawiedliwość</vt:lpstr>
      <vt:lpstr>Prezentacja programu PowerPoint</vt:lpstr>
      <vt:lpstr>Prezentacja programu PowerPoint</vt:lpstr>
      <vt:lpstr>Do przemyślenia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sylwetka</dc:title>
  <dc:creator>Danka</dc:creator>
  <cp:lastModifiedBy>andrzejlopka@post.pl</cp:lastModifiedBy>
  <cp:revision>2</cp:revision>
  <dcterms:created xsi:type="dcterms:W3CDTF">2021-03-27T13:44:58Z</dcterms:created>
  <dcterms:modified xsi:type="dcterms:W3CDTF">2021-04-27T09:19:25Z</dcterms:modified>
</cp:coreProperties>
</file>